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9_B366424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3_75DBA1B7.xml" ContentType="application/vnd.ms-powerpoint.comments+xml"/>
  <Override PartName="/ppt/notesSlides/notesSlide4.xml" ContentType="application/vnd.openxmlformats-officedocument.presentationml.notesSlide+xml"/>
  <Override PartName="/ppt/comments/modernComment_115_10E09CB2.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0_F8BF334A.xml" ContentType="application/vnd.ms-powerpoint.comments+xml"/>
  <Override PartName="/ppt/comments/modernComment_119_5D3C5A8D.xml" ContentType="application/vnd.ms-powerpoint.comments+xml"/>
  <Override PartName="/ppt/comments/modernComment_11B_97A297CE.xml" ContentType="application/vnd.ms-powerpoint.comments+xml"/>
  <Override PartName="/ppt/notesSlides/notesSlide7.xml" ContentType="application/vnd.openxmlformats-officedocument.presentationml.notesSlide+xml"/>
  <Override PartName="/ppt/comments/modernComment_120_C586C57C.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75" r:id="rId6"/>
    <p:sldId id="310" r:id="rId7"/>
    <p:sldId id="260" r:id="rId8"/>
    <p:sldId id="276" r:id="rId9"/>
    <p:sldId id="265" r:id="rId10"/>
    <p:sldId id="299" r:id="rId11"/>
    <p:sldId id="300" r:id="rId12"/>
    <p:sldId id="298" r:id="rId13"/>
    <p:sldId id="296" r:id="rId14"/>
    <p:sldId id="301" r:id="rId15"/>
    <p:sldId id="307" r:id="rId16"/>
    <p:sldId id="308" r:id="rId17"/>
    <p:sldId id="302" r:id="rId18"/>
    <p:sldId id="277" r:id="rId19"/>
    <p:sldId id="271" r:id="rId20"/>
    <p:sldId id="278" r:id="rId21"/>
    <p:sldId id="303" r:id="rId22"/>
    <p:sldId id="279" r:id="rId23"/>
    <p:sldId id="280" r:id="rId24"/>
    <p:sldId id="304" r:id="rId25"/>
    <p:sldId id="281" r:id="rId26"/>
    <p:sldId id="282" r:id="rId27"/>
    <p:sldId id="283" r:id="rId28"/>
    <p:sldId id="284" r:id="rId29"/>
    <p:sldId id="285" r:id="rId30"/>
    <p:sldId id="286" r:id="rId31"/>
    <p:sldId id="305" r:id="rId32"/>
    <p:sldId id="287" r:id="rId33"/>
    <p:sldId id="288" r:id="rId34"/>
    <p:sldId id="289" r:id="rId35"/>
    <p:sldId id="306" r:id="rId36"/>
    <p:sldId id="290"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69ADB-3B2E-42A3-BF85-1E51F2A73C14}">
          <p14:sldIdLst>
            <p14:sldId id="256"/>
          </p14:sldIdLst>
        </p14:section>
        <p14:section name="Untitled Section" id="{8370050D-4C9F-4953-B895-C6B8FF2FA5BF}">
          <p14:sldIdLst>
            <p14:sldId id="275"/>
            <p14:sldId id="310"/>
            <p14:sldId id="260"/>
            <p14:sldId id="276"/>
            <p14:sldId id="265"/>
            <p14:sldId id="299"/>
            <p14:sldId id="300"/>
            <p14:sldId id="298"/>
            <p14:sldId id="296"/>
            <p14:sldId id="301"/>
            <p14:sldId id="307"/>
            <p14:sldId id="308"/>
            <p14:sldId id="302"/>
            <p14:sldId id="277"/>
            <p14:sldId id="271"/>
            <p14:sldId id="278"/>
            <p14:sldId id="303"/>
            <p14:sldId id="279"/>
            <p14:sldId id="280"/>
            <p14:sldId id="304"/>
            <p14:sldId id="281"/>
            <p14:sldId id="282"/>
            <p14:sldId id="283"/>
            <p14:sldId id="284"/>
            <p14:sldId id="285"/>
            <p14:sldId id="286"/>
            <p14:sldId id="305"/>
            <p14:sldId id="287"/>
            <p14:sldId id="288"/>
            <p14:sldId id="289"/>
            <p14:sldId id="306"/>
            <p14:sldId id="290"/>
            <p14:sldId id="29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D64004-11C7-D59C-D629-9E9D34A7B794}" name="Garcia, Brian" initials="BG" userId="S::garbri@ga.com::59297fdf-a46f-4965-a9aa-ac5b1dc7eeed" providerId="AD"/>
  <p188:author id="{FC78FC19-24C2-08A7-4199-136C0A48D538}" name="Alatorre, Jose" initials="AJ" userId="S::alatjo@ga.com::d0ec2d25-bef5-49c5-a268-609d6a03f9d6" providerId="AD"/>
  <p188:author id="{8088441A-B321-DD49-3F5B-B08895C95BF6}" name="Garcia, Natalie" initials="NG" userId="S::ga10028038@ga.com::c916df53-6734-4ed1-92d6-9001b767a56b" providerId="AD"/>
  <p188:author id="{D559CE21-F54C-5FF2-BC1C-74BDB8CA28CE}" name="Cannon, William" initials="CW" userId="S::cannwi@ga.com::9bba47a7-b378-49af-ae62-853960cd914d" providerId="AD"/>
  <p188:author id="{7A7A7F2F-2486-827B-B859-E2A3CD4740D1}" name="Stenson, Matthew" initials="" userId="S::stenma@ga.com::e228a533-ba65-46e2-8e3e-4829e0de56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F87"/>
    <a:srgbClr val="0026BF"/>
    <a:srgbClr val="0040BF"/>
    <a:srgbClr val="0072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93EF4-26E9-40DD-88DA-F686065F1408}" v="21" dt="2024-10-31T18:19:31.531"/>
    <p1510:client id="{7EED2A1F-C597-4982-591D-45A679BE1B8B}" v="4" dt="2024-10-31T18:22:57.917"/>
    <p1510:client id="{EDBAF86A-0C2F-0725-7D8C-7794DBB28B3D}" v="1" dt="2024-11-01T16:34:26.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non, William" userId="9bba47a7-b378-49af-ae62-853960cd914d" providerId="ADAL" clId="{0CE93EF4-26E9-40DD-88DA-F686065F1408}"/>
    <pc:docChg chg="modSld">
      <pc:chgData name="Cannon, William" userId="9bba47a7-b378-49af-ae62-853960cd914d" providerId="ADAL" clId="{0CE93EF4-26E9-40DD-88DA-F686065F1408}" dt="2024-10-31T18:19:31.531" v="70" actId="207"/>
      <pc:docMkLst>
        <pc:docMk/>
      </pc:docMkLst>
      <pc:sldChg chg="modSp mod modCm">
        <pc:chgData name="Cannon, William" userId="9bba47a7-b378-49af-ae62-853960cd914d" providerId="ADAL" clId="{0CE93EF4-26E9-40DD-88DA-F686065F1408}" dt="2024-10-31T18:10:01.819" v="1" actId="6549"/>
        <pc:sldMkLst>
          <pc:docMk/>
          <pc:sldMk cId="3009823296" sldId="265"/>
        </pc:sldMkLst>
        <pc:spChg chg="mod">
          <ac:chgData name="Cannon, William" userId="9bba47a7-b378-49af-ae62-853960cd914d" providerId="ADAL" clId="{0CE93EF4-26E9-40DD-88DA-F686065F1408}" dt="2024-10-31T18:10:01.819" v="1" actId="6549"/>
          <ac:spMkLst>
            <pc:docMk/>
            <pc:sldMk cId="3009823296" sldId="265"/>
            <ac:spMk id="14" creationId="{929C8184-3C31-EB42-D854-49F037FA9BB7}"/>
          </ac:spMkLst>
        </pc:spChg>
        <pc:extLst>
          <p:ext xmlns:p="http://schemas.openxmlformats.org/presentationml/2006/main" uri="{D6D511B9-2390-475A-947B-AFAB55BFBCF1}">
            <pc226:cmChg xmlns:pc226="http://schemas.microsoft.com/office/powerpoint/2022/06/main/command" chg="mod">
              <pc226:chgData name="Cannon, William" userId="9bba47a7-b378-49af-ae62-853960cd914d" providerId="ADAL" clId="{0CE93EF4-26E9-40DD-88DA-F686065F1408}" dt="2024-10-31T18:10:01.819" v="1" actId="6549"/>
              <pc2:cmMkLst xmlns:pc2="http://schemas.microsoft.com/office/powerpoint/2019/9/main/command">
                <pc:docMk/>
                <pc:sldMk cId="3009823296" sldId="265"/>
                <pc2:cmMk id="{2DFB931E-3E74-40B2-8628-D6E9E73BBD1E}"/>
              </pc2:cmMkLst>
            </pc226:cmChg>
          </p:ext>
        </pc:extLst>
      </pc:sldChg>
      <pc:sldChg chg="modSp mod">
        <pc:chgData name="Cannon, William" userId="9bba47a7-b378-49af-ae62-853960cd914d" providerId="ADAL" clId="{0CE93EF4-26E9-40DD-88DA-F686065F1408}" dt="2024-10-31T18:13:03.051" v="10" actId="108"/>
        <pc:sldMkLst>
          <pc:docMk/>
          <pc:sldMk cId="562948250" sldId="271"/>
        </pc:sldMkLst>
        <pc:spChg chg="mod">
          <ac:chgData name="Cannon, William" userId="9bba47a7-b378-49af-ae62-853960cd914d" providerId="ADAL" clId="{0CE93EF4-26E9-40DD-88DA-F686065F1408}" dt="2024-10-31T18:13:03.051" v="10" actId="108"/>
          <ac:spMkLst>
            <pc:docMk/>
            <pc:sldMk cId="562948250" sldId="271"/>
            <ac:spMk id="2" creationId="{41BD6FA6-4BC0-3597-1E18-069EC9AB547C}"/>
          </ac:spMkLst>
        </pc:spChg>
        <pc:spChg chg="mod">
          <ac:chgData name="Cannon, William" userId="9bba47a7-b378-49af-ae62-853960cd914d" providerId="ADAL" clId="{0CE93EF4-26E9-40DD-88DA-F686065F1408}" dt="2024-10-31T18:11:37.507" v="3" actId="207"/>
          <ac:spMkLst>
            <pc:docMk/>
            <pc:sldMk cId="562948250" sldId="271"/>
            <ac:spMk id="13" creationId="{A8C85043-D1FC-268E-9165-DAB32602100D}"/>
          </ac:spMkLst>
        </pc:spChg>
      </pc:sldChg>
      <pc:sldChg chg="modSp mod">
        <pc:chgData name="Cannon, William" userId="9bba47a7-b378-49af-ae62-853960cd914d" providerId="ADAL" clId="{0CE93EF4-26E9-40DD-88DA-F686065F1408}" dt="2024-10-31T18:12:50.067" v="8" actId="108"/>
        <pc:sldMkLst>
          <pc:docMk/>
          <pc:sldMk cId="283155634" sldId="277"/>
        </pc:sldMkLst>
        <pc:spChg chg="mod">
          <ac:chgData name="Cannon, William" userId="9bba47a7-b378-49af-ae62-853960cd914d" providerId="ADAL" clId="{0CE93EF4-26E9-40DD-88DA-F686065F1408}" dt="2024-10-31T18:12:50.067" v="8" actId="108"/>
          <ac:spMkLst>
            <pc:docMk/>
            <pc:sldMk cId="283155634" sldId="277"/>
            <ac:spMk id="2" creationId="{35601E7C-EA8B-6221-68C0-AF027A19EA0B}"/>
          </ac:spMkLst>
        </pc:spChg>
        <pc:spChg chg="mod">
          <ac:chgData name="Cannon, William" userId="9bba47a7-b378-49af-ae62-853960cd914d" providerId="ADAL" clId="{0CE93EF4-26E9-40DD-88DA-F686065F1408}" dt="2024-10-31T18:11:19.609" v="2" actId="207"/>
          <ac:spMkLst>
            <pc:docMk/>
            <pc:sldMk cId="283155634" sldId="277"/>
            <ac:spMk id="4" creationId="{A68CF9BB-6E07-86AF-FE80-2F621705545F}"/>
          </ac:spMkLst>
        </pc:spChg>
      </pc:sldChg>
      <pc:sldChg chg="modSp mod">
        <pc:chgData name="Cannon, William" userId="9bba47a7-b378-49af-ae62-853960cd914d" providerId="ADAL" clId="{0CE93EF4-26E9-40DD-88DA-F686065F1408}" dt="2024-10-31T18:12:23.522" v="5" actId="12"/>
        <pc:sldMkLst>
          <pc:docMk/>
          <pc:sldMk cId="2456587805" sldId="278"/>
        </pc:sldMkLst>
        <pc:spChg chg="mod">
          <ac:chgData name="Cannon, William" userId="9bba47a7-b378-49af-ae62-853960cd914d" providerId="ADAL" clId="{0CE93EF4-26E9-40DD-88DA-F686065F1408}" dt="2024-10-31T18:12:23.522" v="5" actId="12"/>
          <ac:spMkLst>
            <pc:docMk/>
            <pc:sldMk cId="2456587805" sldId="278"/>
            <ac:spMk id="2" creationId="{36991C90-8817-9E9C-23E1-D531043A98BD}"/>
          </ac:spMkLst>
        </pc:spChg>
        <pc:spChg chg="mod">
          <ac:chgData name="Cannon, William" userId="9bba47a7-b378-49af-ae62-853960cd914d" providerId="ADAL" clId="{0CE93EF4-26E9-40DD-88DA-F686065F1408}" dt="2024-10-31T18:12:04.277" v="4" actId="207"/>
          <ac:spMkLst>
            <pc:docMk/>
            <pc:sldMk cId="2456587805" sldId="278"/>
            <ac:spMk id="7" creationId="{A6DD1108-EFB1-6A23-6897-4FF8D7F89A33}"/>
          </ac:spMkLst>
        </pc:spChg>
      </pc:sldChg>
      <pc:sldChg chg="modSp mod">
        <pc:chgData name="Cannon, William" userId="9bba47a7-b378-49af-ae62-853960cd914d" providerId="ADAL" clId="{0CE93EF4-26E9-40DD-88DA-F686065F1408}" dt="2024-10-31T18:13:28.015" v="13" actId="207"/>
        <pc:sldMkLst>
          <pc:docMk/>
          <pc:sldMk cId="238403759" sldId="279"/>
        </pc:sldMkLst>
        <pc:spChg chg="mod">
          <ac:chgData name="Cannon, William" userId="9bba47a7-b378-49af-ae62-853960cd914d" providerId="ADAL" clId="{0CE93EF4-26E9-40DD-88DA-F686065F1408}" dt="2024-10-31T18:13:23.751" v="12" actId="108"/>
          <ac:spMkLst>
            <pc:docMk/>
            <pc:sldMk cId="238403759" sldId="279"/>
            <ac:spMk id="2" creationId="{59C4FE19-87CC-3F58-E546-BD2AFCB88D22}"/>
          </ac:spMkLst>
        </pc:spChg>
        <pc:spChg chg="mod">
          <ac:chgData name="Cannon, William" userId="9bba47a7-b378-49af-ae62-853960cd914d" providerId="ADAL" clId="{0CE93EF4-26E9-40DD-88DA-F686065F1408}" dt="2024-10-31T18:13:28.015" v="13" actId="207"/>
          <ac:spMkLst>
            <pc:docMk/>
            <pc:sldMk cId="238403759" sldId="279"/>
            <ac:spMk id="6" creationId="{883F1CEA-D415-1388-AF79-3C472510516E}"/>
          </ac:spMkLst>
        </pc:spChg>
      </pc:sldChg>
      <pc:sldChg chg="modSp mod">
        <pc:chgData name="Cannon, William" userId="9bba47a7-b378-49af-ae62-853960cd914d" providerId="ADAL" clId="{0CE93EF4-26E9-40DD-88DA-F686065F1408}" dt="2024-10-31T18:13:31.738" v="14" actId="207"/>
        <pc:sldMkLst>
          <pc:docMk/>
          <pc:sldMk cId="2590745408" sldId="280"/>
        </pc:sldMkLst>
        <pc:spChg chg="mod">
          <ac:chgData name="Cannon, William" userId="9bba47a7-b378-49af-ae62-853960cd914d" providerId="ADAL" clId="{0CE93EF4-26E9-40DD-88DA-F686065F1408}" dt="2024-10-31T18:13:31.738" v="14" actId="207"/>
          <ac:spMkLst>
            <pc:docMk/>
            <pc:sldMk cId="2590745408" sldId="280"/>
            <ac:spMk id="6" creationId="{97D58927-1248-AC35-D84B-CC77468B37E3}"/>
          </ac:spMkLst>
        </pc:spChg>
      </pc:sldChg>
      <pc:sldChg chg="modSp mod modCm">
        <pc:chgData name="Cannon, William" userId="9bba47a7-b378-49af-ae62-853960cd914d" providerId="ADAL" clId="{0CE93EF4-26E9-40DD-88DA-F686065F1408}" dt="2024-10-31T18:15:15.847" v="43" actId="207"/>
        <pc:sldMkLst>
          <pc:docMk/>
          <pc:sldMk cId="1564236429" sldId="281"/>
        </pc:sldMkLst>
        <pc:spChg chg="mod">
          <ac:chgData name="Cannon, William" userId="9bba47a7-b378-49af-ae62-853960cd914d" providerId="ADAL" clId="{0CE93EF4-26E9-40DD-88DA-F686065F1408}" dt="2024-10-31T18:15:15.847" v="43" actId="207"/>
          <ac:spMkLst>
            <pc:docMk/>
            <pc:sldMk cId="1564236429" sldId="281"/>
            <ac:spMk id="4" creationId="{235BA13E-D017-5409-A963-0BEF1F217FA8}"/>
          </ac:spMkLst>
        </pc:spChg>
        <pc:spChg chg="mod">
          <ac:chgData name="Cannon, William" userId="9bba47a7-b378-49af-ae62-853960cd914d" providerId="ADAL" clId="{0CE93EF4-26E9-40DD-88DA-F686065F1408}" dt="2024-10-31T18:15:10.260" v="42" actId="108"/>
          <ac:spMkLst>
            <pc:docMk/>
            <pc:sldMk cId="1564236429" sldId="281"/>
            <ac:spMk id="6" creationId="{62B04899-8050-8874-7C08-A47673A76C9F}"/>
          </ac:spMkLst>
        </pc:spChg>
        <pc:extLst>
          <p:ext xmlns:p="http://schemas.openxmlformats.org/presentationml/2006/main" uri="{D6D511B9-2390-475A-947B-AFAB55BFBCF1}">
            <pc226:cmChg xmlns:pc226="http://schemas.microsoft.com/office/powerpoint/2022/06/main/command" chg="mod">
              <pc226:chgData name="Cannon, William" userId="9bba47a7-b378-49af-ae62-853960cd914d" providerId="ADAL" clId="{0CE93EF4-26E9-40DD-88DA-F686065F1408}" dt="2024-10-31T18:15:00.945" v="41" actId="20577"/>
              <pc2:cmMkLst xmlns:pc2="http://schemas.microsoft.com/office/powerpoint/2019/9/main/command">
                <pc:docMk/>
                <pc:sldMk cId="1564236429" sldId="281"/>
                <pc2:cmMk id="{CD2ED1EB-ADDC-43BD-900D-5B3C43D25E1E}"/>
              </pc2:cmMkLst>
            </pc226:cmChg>
          </p:ext>
        </pc:extLst>
      </pc:sldChg>
      <pc:sldChg chg="modSp mod">
        <pc:chgData name="Cannon, William" userId="9bba47a7-b378-49af-ae62-853960cd914d" providerId="ADAL" clId="{0CE93EF4-26E9-40DD-88DA-F686065F1408}" dt="2024-10-31T18:15:45.330" v="46" actId="207"/>
        <pc:sldMkLst>
          <pc:docMk/>
          <pc:sldMk cId="2901747743" sldId="282"/>
        </pc:sldMkLst>
        <pc:spChg chg="mod">
          <ac:chgData name="Cannon, William" userId="9bba47a7-b378-49af-ae62-853960cd914d" providerId="ADAL" clId="{0CE93EF4-26E9-40DD-88DA-F686065F1408}" dt="2024-10-31T18:15:36.794" v="45" actId="108"/>
          <ac:spMkLst>
            <pc:docMk/>
            <pc:sldMk cId="2901747743" sldId="282"/>
            <ac:spMk id="3" creationId="{941DDEE2-7804-2F48-B41B-42726CF3C73C}"/>
          </ac:spMkLst>
        </pc:spChg>
        <pc:spChg chg="mod">
          <ac:chgData name="Cannon, William" userId="9bba47a7-b378-49af-ae62-853960cd914d" providerId="ADAL" clId="{0CE93EF4-26E9-40DD-88DA-F686065F1408}" dt="2024-10-31T18:15:45.330" v="46" actId="207"/>
          <ac:spMkLst>
            <pc:docMk/>
            <pc:sldMk cId="2901747743" sldId="282"/>
            <ac:spMk id="7" creationId="{22AE4C3F-916F-1721-1F85-3F00A1201EC2}"/>
          </ac:spMkLst>
        </pc:spChg>
      </pc:sldChg>
      <pc:sldChg chg="modSp mod">
        <pc:chgData name="Cannon, William" userId="9bba47a7-b378-49af-ae62-853960cd914d" providerId="ADAL" clId="{0CE93EF4-26E9-40DD-88DA-F686065F1408}" dt="2024-10-31T18:16:30.249" v="50" actId="207"/>
        <pc:sldMkLst>
          <pc:docMk/>
          <pc:sldMk cId="2544015310" sldId="283"/>
        </pc:sldMkLst>
        <pc:spChg chg="mod">
          <ac:chgData name="Cannon, William" userId="9bba47a7-b378-49af-ae62-853960cd914d" providerId="ADAL" clId="{0CE93EF4-26E9-40DD-88DA-F686065F1408}" dt="2024-10-31T18:16:14.996" v="49" actId="108"/>
          <ac:spMkLst>
            <pc:docMk/>
            <pc:sldMk cId="2544015310" sldId="283"/>
            <ac:spMk id="2" creationId="{7B1A8FB3-B094-36E6-E2D5-B49E448CDD97}"/>
          </ac:spMkLst>
        </pc:spChg>
        <pc:spChg chg="mod">
          <ac:chgData name="Cannon, William" userId="9bba47a7-b378-49af-ae62-853960cd914d" providerId="ADAL" clId="{0CE93EF4-26E9-40DD-88DA-F686065F1408}" dt="2024-10-31T18:16:30.249" v="50" actId="207"/>
          <ac:spMkLst>
            <pc:docMk/>
            <pc:sldMk cId="2544015310" sldId="283"/>
            <ac:spMk id="7" creationId="{51C30C6F-80F3-96F4-6ADC-CC905F143240}"/>
          </ac:spMkLst>
        </pc:spChg>
      </pc:sldChg>
      <pc:sldChg chg="modSp mod modCm">
        <pc:chgData name="Cannon, William" userId="9bba47a7-b378-49af-ae62-853960cd914d" providerId="ADAL" clId="{0CE93EF4-26E9-40DD-88DA-F686065F1408}" dt="2024-10-31T18:18:01.914" v="60" actId="113"/>
        <pc:sldMkLst>
          <pc:docMk/>
          <pc:sldMk cId="371543338" sldId="284"/>
        </pc:sldMkLst>
        <pc:spChg chg="mod">
          <ac:chgData name="Cannon, William" userId="9bba47a7-b378-49af-ae62-853960cd914d" providerId="ADAL" clId="{0CE93EF4-26E9-40DD-88DA-F686065F1408}" dt="2024-10-31T18:18:01.914" v="60" actId="113"/>
          <ac:spMkLst>
            <pc:docMk/>
            <pc:sldMk cId="371543338" sldId="284"/>
            <ac:spMk id="2" creationId="{E2EAC926-6535-BD3D-9DA9-7414E0D6BE7E}"/>
          </ac:spMkLst>
        </pc:spChg>
        <pc:spChg chg="mod">
          <ac:chgData name="Cannon, William" userId="9bba47a7-b378-49af-ae62-853960cd914d" providerId="ADAL" clId="{0CE93EF4-26E9-40DD-88DA-F686065F1408}" dt="2024-10-31T18:16:54.047" v="57" actId="207"/>
          <ac:spMkLst>
            <pc:docMk/>
            <pc:sldMk cId="371543338" sldId="284"/>
            <ac:spMk id="7" creationId="{9AC52577-98E4-40AB-4BAB-414559C22F2D}"/>
          </ac:spMkLst>
        </pc:spChg>
        <pc:extLst>
          <p:ext xmlns:p="http://schemas.openxmlformats.org/presentationml/2006/main" uri="{D6D511B9-2390-475A-947B-AFAB55BFBCF1}">
            <pc226:cmChg xmlns:pc226="http://schemas.microsoft.com/office/powerpoint/2022/06/main/command" chg="mod">
              <pc226:chgData name="Cannon, William" userId="9bba47a7-b378-49af-ae62-853960cd914d" providerId="ADAL" clId="{0CE93EF4-26E9-40DD-88DA-F686065F1408}" dt="2024-10-31T18:17:06.397" v="58" actId="6549"/>
              <pc2:cmMkLst xmlns:pc2="http://schemas.microsoft.com/office/powerpoint/2019/9/main/command">
                <pc:docMk/>
                <pc:sldMk cId="371543338" sldId="284"/>
                <pc2:cmMk id="{933299B1-9A04-4615-9275-C48E2CA7689E}"/>
              </pc2:cmMkLst>
            </pc226:cmChg>
          </p:ext>
        </pc:extLst>
      </pc:sldChg>
      <pc:sldChg chg="modSp mod">
        <pc:chgData name="Cannon, William" userId="9bba47a7-b378-49af-ae62-853960cd914d" providerId="ADAL" clId="{0CE93EF4-26E9-40DD-88DA-F686065F1408}" dt="2024-10-31T18:19:07.702" v="65" actId="207"/>
        <pc:sldMkLst>
          <pc:docMk/>
          <pc:sldMk cId="3573742310" sldId="285"/>
        </pc:sldMkLst>
        <pc:spChg chg="mod">
          <ac:chgData name="Cannon, William" userId="9bba47a7-b378-49af-ae62-853960cd914d" providerId="ADAL" clId="{0CE93EF4-26E9-40DD-88DA-F686065F1408}" dt="2024-10-31T18:18:57.286" v="64" actId="20577"/>
          <ac:spMkLst>
            <pc:docMk/>
            <pc:sldMk cId="3573742310" sldId="285"/>
            <ac:spMk id="3" creationId="{60129C03-25C5-CE18-B7A9-546B1F4E8608}"/>
          </ac:spMkLst>
        </pc:spChg>
        <pc:spChg chg="mod">
          <ac:chgData name="Cannon, William" userId="9bba47a7-b378-49af-ae62-853960cd914d" providerId="ADAL" clId="{0CE93EF4-26E9-40DD-88DA-F686065F1408}" dt="2024-10-31T18:19:07.702" v="65" actId="207"/>
          <ac:spMkLst>
            <pc:docMk/>
            <pc:sldMk cId="3573742310" sldId="285"/>
            <ac:spMk id="7" creationId="{2D8BE273-5A8D-50C3-4439-67D572F3B62F}"/>
          </ac:spMkLst>
        </pc:spChg>
      </pc:sldChg>
      <pc:sldChg chg="modSp mod">
        <pc:chgData name="Cannon, William" userId="9bba47a7-b378-49af-ae62-853960cd914d" providerId="ADAL" clId="{0CE93EF4-26E9-40DD-88DA-F686065F1408}" dt="2024-10-31T18:19:31.531" v="70" actId="207"/>
        <pc:sldMkLst>
          <pc:docMk/>
          <pc:sldMk cId="3693353037" sldId="286"/>
        </pc:sldMkLst>
        <pc:spChg chg="mod">
          <ac:chgData name="Cannon, William" userId="9bba47a7-b378-49af-ae62-853960cd914d" providerId="ADAL" clId="{0CE93EF4-26E9-40DD-88DA-F686065F1408}" dt="2024-10-31T18:19:27.487" v="69" actId="115"/>
          <ac:spMkLst>
            <pc:docMk/>
            <pc:sldMk cId="3693353037" sldId="286"/>
            <ac:spMk id="2" creationId="{0EA5CEFA-8F0C-D44E-9258-EF86A1852F67}"/>
          </ac:spMkLst>
        </pc:spChg>
        <pc:spChg chg="mod">
          <ac:chgData name="Cannon, William" userId="9bba47a7-b378-49af-ae62-853960cd914d" providerId="ADAL" clId="{0CE93EF4-26E9-40DD-88DA-F686065F1408}" dt="2024-10-31T18:19:31.531" v="70" actId="207"/>
          <ac:spMkLst>
            <pc:docMk/>
            <pc:sldMk cId="3693353037" sldId="286"/>
            <ac:spMk id="7" creationId="{5FA81469-AB3E-D1E5-2798-AA86BD8D7F00}"/>
          </ac:spMkLst>
        </pc:spChg>
      </pc:sldChg>
    </pc:docChg>
  </pc:docChgLst>
  <pc:docChgLst>
    <pc:chgData name="Garcia, Brian" userId="59297fdf-a46f-4965-a9aa-ac5b1dc7eeed" providerId="ADAL" clId="{2B416205-5B2D-4FB3-8553-7A9423D9BE64}"/>
    <pc:docChg chg="undo redo custSel addSld delSld modSld sldOrd modSection">
      <pc:chgData name="Garcia, Brian" userId="59297fdf-a46f-4965-a9aa-ac5b1dc7eeed" providerId="ADAL" clId="{2B416205-5B2D-4FB3-8553-7A9423D9BE64}" dt="2024-09-17T17:06:37.830" v="2140"/>
      <pc:docMkLst>
        <pc:docMk/>
      </pc:docMkLst>
      <pc:sldChg chg="modSp mod">
        <pc:chgData name="Garcia, Brian" userId="59297fdf-a46f-4965-a9aa-ac5b1dc7eeed" providerId="ADAL" clId="{2B416205-5B2D-4FB3-8553-7A9423D9BE64}" dt="2024-09-16T21:30:30.463" v="36" actId="20577"/>
        <pc:sldMkLst>
          <pc:docMk/>
          <pc:sldMk cId="3926298603" sldId="260"/>
        </pc:sldMkLst>
        <pc:spChg chg="mod">
          <ac:chgData name="Garcia, Brian" userId="59297fdf-a46f-4965-a9aa-ac5b1dc7eeed" providerId="ADAL" clId="{2B416205-5B2D-4FB3-8553-7A9423D9BE64}" dt="2024-09-16T21:30:30.463" v="36" actId="20577"/>
          <ac:spMkLst>
            <pc:docMk/>
            <pc:sldMk cId="3926298603" sldId="260"/>
            <ac:spMk id="8" creationId="{3505A7C4-A484-DA6D-0706-FDDD1460A462}"/>
          </ac:spMkLst>
        </pc:spChg>
        <pc:spChg chg="mod">
          <ac:chgData name="Garcia, Brian" userId="59297fdf-a46f-4965-a9aa-ac5b1dc7eeed" providerId="ADAL" clId="{2B416205-5B2D-4FB3-8553-7A9423D9BE64}" dt="2024-09-16T21:29:46.847" v="1" actId="113"/>
          <ac:spMkLst>
            <pc:docMk/>
            <pc:sldMk cId="3926298603" sldId="260"/>
            <ac:spMk id="14" creationId="{929C8184-3C31-EB42-D854-49F037FA9BB7}"/>
          </ac:spMkLst>
        </pc:spChg>
      </pc:sldChg>
      <pc:sldChg chg="modSp del mod">
        <pc:chgData name="Garcia, Brian" userId="59297fdf-a46f-4965-a9aa-ac5b1dc7eeed" providerId="ADAL" clId="{2B416205-5B2D-4FB3-8553-7A9423D9BE64}" dt="2024-09-16T21:49:53.454" v="186" actId="47"/>
        <pc:sldMkLst>
          <pc:docMk/>
          <pc:sldMk cId="3035376109" sldId="264"/>
        </pc:sldMkLst>
        <pc:spChg chg="mod">
          <ac:chgData name="Garcia, Brian" userId="59297fdf-a46f-4965-a9aa-ac5b1dc7eeed" providerId="ADAL" clId="{2B416205-5B2D-4FB3-8553-7A9423D9BE64}" dt="2024-09-16T21:41:52.258" v="92" actId="20577"/>
          <ac:spMkLst>
            <pc:docMk/>
            <pc:sldMk cId="3035376109" sldId="264"/>
            <ac:spMk id="8" creationId="{3505A7C4-A484-DA6D-0706-FDDD1460A462}"/>
          </ac:spMkLst>
        </pc:spChg>
      </pc:sldChg>
      <pc:sldChg chg="del">
        <pc:chgData name="Garcia, Brian" userId="59297fdf-a46f-4965-a9aa-ac5b1dc7eeed" providerId="ADAL" clId="{2B416205-5B2D-4FB3-8553-7A9423D9BE64}" dt="2024-09-16T21:58:11.019" v="242" actId="47"/>
        <pc:sldMkLst>
          <pc:docMk/>
          <pc:sldMk cId="3009823296" sldId="265"/>
        </pc:sldMkLst>
      </pc:sldChg>
      <pc:sldChg chg="addSp delSp modSp mod">
        <pc:chgData name="Garcia, Brian" userId="59297fdf-a46f-4965-a9aa-ac5b1dc7eeed" providerId="ADAL" clId="{2B416205-5B2D-4FB3-8553-7A9423D9BE64}" dt="2024-09-17T16:55:23.322" v="1467" actId="1036"/>
        <pc:sldMkLst>
          <pc:docMk/>
          <pc:sldMk cId="562948250" sldId="271"/>
        </pc:sldMkLst>
        <pc:spChg chg="mod">
          <ac:chgData name="Garcia, Brian" userId="59297fdf-a46f-4965-a9aa-ac5b1dc7eeed" providerId="ADAL" clId="{2B416205-5B2D-4FB3-8553-7A9423D9BE64}" dt="2024-09-17T16:55:23.322" v="1467" actId="1036"/>
          <ac:spMkLst>
            <pc:docMk/>
            <pc:sldMk cId="562948250" sldId="271"/>
            <ac:spMk id="2" creationId="{41BD6FA6-4BC0-3597-1E18-069EC9AB547C}"/>
          </ac:spMkLst>
        </pc:spChg>
        <pc:spChg chg="mod">
          <ac:chgData name="Garcia, Brian" userId="59297fdf-a46f-4965-a9aa-ac5b1dc7eeed" providerId="ADAL" clId="{2B416205-5B2D-4FB3-8553-7A9423D9BE64}" dt="2024-09-16T22:05:23.916" v="396" actId="20577"/>
          <ac:spMkLst>
            <pc:docMk/>
            <pc:sldMk cId="562948250" sldId="271"/>
            <ac:spMk id="8" creationId="{3505A7C4-A484-DA6D-0706-FDDD1460A462}"/>
          </ac:spMkLst>
        </pc:spChg>
        <pc:spChg chg="add del mod">
          <ac:chgData name="Garcia, Brian" userId="59297fdf-a46f-4965-a9aa-ac5b1dc7eeed" providerId="ADAL" clId="{2B416205-5B2D-4FB3-8553-7A9423D9BE64}" dt="2024-09-17T16:55:09.537" v="1412" actId="478"/>
          <ac:spMkLst>
            <pc:docMk/>
            <pc:sldMk cId="562948250" sldId="271"/>
            <ac:spMk id="12" creationId="{8832AA3E-98A5-4165-C8BA-0DA30C19DA51}"/>
          </ac:spMkLst>
        </pc:spChg>
      </pc:sldChg>
      <pc:sldChg chg="del">
        <pc:chgData name="Garcia, Brian" userId="59297fdf-a46f-4965-a9aa-ac5b1dc7eeed" providerId="ADAL" clId="{2B416205-5B2D-4FB3-8553-7A9423D9BE64}" dt="2024-09-16T22:21:05.091" v="699" actId="47"/>
        <pc:sldMkLst>
          <pc:docMk/>
          <pc:sldMk cId="4036853346" sldId="272"/>
        </pc:sldMkLst>
      </pc:sldChg>
      <pc:sldChg chg="del">
        <pc:chgData name="Garcia, Brian" userId="59297fdf-a46f-4965-a9aa-ac5b1dc7eeed" providerId="ADAL" clId="{2B416205-5B2D-4FB3-8553-7A9423D9BE64}" dt="2024-09-16T22:18:06.183" v="666" actId="47"/>
        <pc:sldMkLst>
          <pc:docMk/>
          <pc:sldMk cId="182109010" sldId="274"/>
        </pc:sldMkLst>
      </pc:sldChg>
      <pc:sldChg chg="modSp mod addCm">
        <pc:chgData name="Garcia, Brian" userId="59297fdf-a46f-4965-a9aa-ac5b1dc7eeed" providerId="ADAL" clId="{2B416205-5B2D-4FB3-8553-7A9423D9BE64}" dt="2024-09-16T22:02:09.327" v="287"/>
        <pc:sldMkLst>
          <pc:docMk/>
          <pc:sldMk cId="208572558" sldId="275"/>
        </pc:sldMkLst>
        <pc:spChg chg="mod">
          <ac:chgData name="Garcia, Brian" userId="59297fdf-a46f-4965-a9aa-ac5b1dc7eeed" providerId="ADAL" clId="{2B416205-5B2D-4FB3-8553-7A9423D9BE64}" dt="2024-09-16T21:30:20.990" v="15" actId="20577"/>
          <ac:spMkLst>
            <pc:docMk/>
            <pc:sldMk cId="208572558" sldId="275"/>
            <ac:spMk id="8" creationId="{3505A7C4-A484-DA6D-0706-FDDD1460A462}"/>
          </ac:spMkLst>
        </pc:spChg>
        <pc:spChg chg="mod">
          <ac:chgData name="Garcia, Brian" userId="59297fdf-a46f-4965-a9aa-ac5b1dc7eeed" providerId="ADAL" clId="{2B416205-5B2D-4FB3-8553-7A9423D9BE64}" dt="2024-09-16T21:29:16.990" v="0" actId="13926"/>
          <ac:spMkLst>
            <pc:docMk/>
            <pc:sldMk cId="208572558" sldId="275"/>
            <ac:spMk id="14" creationId="{929C8184-3C31-EB42-D854-49F037FA9BB7}"/>
          </ac:spMkLst>
        </pc:spChg>
        <pc:extLst>
          <p:ext xmlns:p="http://schemas.openxmlformats.org/presentationml/2006/main" uri="{D6D511B9-2390-475A-947B-AFAB55BFBCF1}">
            <pc226:cmChg xmlns:pc226="http://schemas.microsoft.com/office/powerpoint/2022/06/main/command" chg="add">
              <pc226:chgData name="Garcia, Brian" userId="59297fdf-a46f-4965-a9aa-ac5b1dc7eeed" providerId="ADAL" clId="{2B416205-5B2D-4FB3-8553-7A9423D9BE64}" dt="2024-09-16T22:02:09.327" v="287"/>
              <pc2:cmMkLst xmlns:pc2="http://schemas.microsoft.com/office/powerpoint/2019/9/main/command">
                <pc:docMk/>
                <pc:sldMk cId="208572558" sldId="275"/>
                <pc2:cmMk id="{999BCF63-54F6-42AC-BA11-5E7A4C4CA11F}"/>
              </pc2:cmMkLst>
            </pc226:cmChg>
          </p:ext>
        </pc:extLst>
      </pc:sldChg>
      <pc:sldChg chg="modSp mod">
        <pc:chgData name="Garcia, Brian" userId="59297fdf-a46f-4965-a9aa-ac5b1dc7eeed" providerId="ADAL" clId="{2B416205-5B2D-4FB3-8553-7A9423D9BE64}" dt="2024-09-16T21:30:39.487" v="57" actId="20577"/>
        <pc:sldMkLst>
          <pc:docMk/>
          <pc:sldMk cId="1896737039" sldId="276"/>
        </pc:sldMkLst>
        <pc:spChg chg="mod">
          <ac:chgData name="Garcia, Brian" userId="59297fdf-a46f-4965-a9aa-ac5b1dc7eeed" providerId="ADAL" clId="{2B416205-5B2D-4FB3-8553-7A9423D9BE64}" dt="2024-09-16T21:30:39.487" v="57" actId="20577"/>
          <ac:spMkLst>
            <pc:docMk/>
            <pc:sldMk cId="1896737039" sldId="276"/>
            <ac:spMk id="8" creationId="{3505A7C4-A484-DA6D-0706-FDDD1460A462}"/>
          </ac:spMkLst>
        </pc:spChg>
        <pc:spChg chg="mod">
          <ac:chgData name="Garcia, Brian" userId="59297fdf-a46f-4965-a9aa-ac5b1dc7eeed" providerId="ADAL" clId="{2B416205-5B2D-4FB3-8553-7A9423D9BE64}" dt="2024-09-16T21:29:52.895" v="2" actId="113"/>
          <ac:spMkLst>
            <pc:docMk/>
            <pc:sldMk cId="1896737039" sldId="276"/>
            <ac:spMk id="14" creationId="{929C8184-3C31-EB42-D854-49F037FA9BB7}"/>
          </ac:spMkLst>
        </pc:spChg>
      </pc:sldChg>
      <pc:sldChg chg="addSp delSp modSp mod">
        <pc:chgData name="Garcia, Brian" userId="59297fdf-a46f-4965-a9aa-ac5b1dc7eeed" providerId="ADAL" clId="{2B416205-5B2D-4FB3-8553-7A9423D9BE64}" dt="2024-09-17T16:54:35.578" v="1375" actId="1035"/>
        <pc:sldMkLst>
          <pc:docMk/>
          <pc:sldMk cId="283155634" sldId="277"/>
        </pc:sldMkLst>
        <pc:spChg chg="mod">
          <ac:chgData name="Garcia, Brian" userId="59297fdf-a46f-4965-a9aa-ac5b1dc7eeed" providerId="ADAL" clId="{2B416205-5B2D-4FB3-8553-7A9423D9BE64}" dt="2024-09-17T16:54:35.578" v="1375" actId="1035"/>
          <ac:spMkLst>
            <pc:docMk/>
            <pc:sldMk cId="283155634" sldId="277"/>
            <ac:spMk id="2" creationId="{35601E7C-EA8B-6221-68C0-AF027A19EA0B}"/>
          </ac:spMkLst>
        </pc:spChg>
        <pc:spChg chg="add del mod">
          <ac:chgData name="Garcia, Brian" userId="59297fdf-a46f-4965-a9aa-ac5b1dc7eeed" providerId="ADAL" clId="{2B416205-5B2D-4FB3-8553-7A9423D9BE64}" dt="2024-09-17T16:54:28.733" v="1360" actId="478"/>
          <ac:spMkLst>
            <pc:docMk/>
            <pc:sldMk cId="283155634" sldId="277"/>
            <ac:spMk id="4" creationId="{1E4BAAAF-FCF5-AD0A-4A68-AB3D31F200DC}"/>
          </ac:spMkLst>
        </pc:spChg>
        <pc:spChg chg="mod">
          <ac:chgData name="Garcia, Brian" userId="59297fdf-a46f-4965-a9aa-ac5b1dc7eeed" providerId="ADAL" clId="{2B416205-5B2D-4FB3-8553-7A9423D9BE64}" dt="2024-09-16T22:03:27.239" v="328" actId="20577"/>
          <ac:spMkLst>
            <pc:docMk/>
            <pc:sldMk cId="283155634" sldId="277"/>
            <ac:spMk id="8" creationId="{3505A7C4-A484-DA6D-0706-FDDD1460A462}"/>
          </ac:spMkLst>
        </pc:spChg>
      </pc:sldChg>
      <pc:sldChg chg="addSp delSp modSp mod">
        <pc:chgData name="Garcia, Brian" userId="59297fdf-a46f-4965-a9aa-ac5b1dc7eeed" providerId="ADAL" clId="{2B416205-5B2D-4FB3-8553-7A9423D9BE64}" dt="2024-09-17T16:56:45.761" v="1544" actId="1035"/>
        <pc:sldMkLst>
          <pc:docMk/>
          <pc:sldMk cId="2456587805" sldId="278"/>
        </pc:sldMkLst>
        <pc:spChg chg="mod">
          <ac:chgData name="Garcia, Brian" userId="59297fdf-a46f-4965-a9aa-ac5b1dc7eeed" providerId="ADAL" clId="{2B416205-5B2D-4FB3-8553-7A9423D9BE64}" dt="2024-09-17T16:56:45.761" v="1544" actId="1035"/>
          <ac:spMkLst>
            <pc:docMk/>
            <pc:sldMk cId="2456587805" sldId="278"/>
            <ac:spMk id="2" creationId="{36991C90-8817-9E9C-23E1-D531043A98BD}"/>
          </ac:spMkLst>
        </pc:spChg>
        <pc:spChg chg="add del mod">
          <ac:chgData name="Garcia, Brian" userId="59297fdf-a46f-4965-a9aa-ac5b1dc7eeed" providerId="ADAL" clId="{2B416205-5B2D-4FB3-8553-7A9423D9BE64}" dt="2024-09-17T16:56:12.466" v="1531" actId="478"/>
          <ac:spMkLst>
            <pc:docMk/>
            <pc:sldMk cId="2456587805" sldId="278"/>
            <ac:spMk id="4" creationId="{7838B0EE-C6A8-6963-F7F6-17A044EA8F09}"/>
          </ac:spMkLst>
        </pc:spChg>
        <pc:spChg chg="mod">
          <ac:chgData name="Garcia, Brian" userId="59297fdf-a46f-4965-a9aa-ac5b1dc7eeed" providerId="ADAL" clId="{2B416205-5B2D-4FB3-8553-7A9423D9BE64}" dt="2024-09-16T22:07:33.885" v="484" actId="20577"/>
          <ac:spMkLst>
            <pc:docMk/>
            <pc:sldMk cId="2456587805" sldId="278"/>
            <ac:spMk id="8" creationId="{3505A7C4-A484-DA6D-0706-FDDD1460A462}"/>
          </ac:spMkLst>
        </pc:spChg>
      </pc:sldChg>
      <pc:sldChg chg="addSp delSp modSp mod">
        <pc:chgData name="Garcia, Brian" userId="59297fdf-a46f-4965-a9aa-ac5b1dc7eeed" providerId="ADAL" clId="{2B416205-5B2D-4FB3-8553-7A9423D9BE64}" dt="2024-09-17T16:57:19.832" v="1596" actId="478"/>
        <pc:sldMkLst>
          <pc:docMk/>
          <pc:sldMk cId="238403759" sldId="279"/>
        </pc:sldMkLst>
        <pc:spChg chg="mod">
          <ac:chgData name="Garcia, Brian" userId="59297fdf-a46f-4965-a9aa-ac5b1dc7eeed" providerId="ADAL" clId="{2B416205-5B2D-4FB3-8553-7A9423D9BE64}" dt="2024-09-17T16:57:14.094" v="1595" actId="20577"/>
          <ac:spMkLst>
            <pc:docMk/>
            <pc:sldMk cId="238403759" sldId="279"/>
            <ac:spMk id="2" creationId="{59C4FE19-87CC-3F58-E546-BD2AFCB88D22}"/>
          </ac:spMkLst>
        </pc:spChg>
        <pc:spChg chg="add del mod">
          <ac:chgData name="Garcia, Brian" userId="59297fdf-a46f-4965-a9aa-ac5b1dc7eeed" providerId="ADAL" clId="{2B416205-5B2D-4FB3-8553-7A9423D9BE64}" dt="2024-09-17T16:57:19.832" v="1596" actId="478"/>
          <ac:spMkLst>
            <pc:docMk/>
            <pc:sldMk cId="238403759" sldId="279"/>
            <ac:spMk id="4" creationId="{A50280B0-05BD-97DC-7189-9C7C823AE6E5}"/>
          </ac:spMkLst>
        </pc:spChg>
        <pc:spChg chg="mod">
          <ac:chgData name="Garcia, Brian" userId="59297fdf-a46f-4965-a9aa-ac5b1dc7eeed" providerId="ADAL" clId="{2B416205-5B2D-4FB3-8553-7A9423D9BE64}" dt="2024-09-16T22:10:54.203" v="583" actId="20577"/>
          <ac:spMkLst>
            <pc:docMk/>
            <pc:sldMk cId="238403759" sldId="279"/>
            <ac:spMk id="8" creationId="{3505A7C4-A484-DA6D-0706-FDDD1460A462}"/>
          </ac:spMkLst>
        </pc:spChg>
      </pc:sldChg>
      <pc:sldChg chg="addSp modSp mod">
        <pc:chgData name="Garcia, Brian" userId="59297fdf-a46f-4965-a9aa-ac5b1dc7eeed" providerId="ADAL" clId="{2B416205-5B2D-4FB3-8553-7A9423D9BE64}" dt="2024-09-17T16:58:34.877" v="1660" actId="1076"/>
        <pc:sldMkLst>
          <pc:docMk/>
          <pc:sldMk cId="2590745408" sldId="280"/>
        </pc:sldMkLst>
        <pc:spChg chg="add mod">
          <ac:chgData name="Garcia, Brian" userId="59297fdf-a46f-4965-a9aa-ac5b1dc7eeed" providerId="ADAL" clId="{2B416205-5B2D-4FB3-8553-7A9423D9BE64}" dt="2024-09-17T16:58:34.877" v="1660" actId="1076"/>
          <ac:spMkLst>
            <pc:docMk/>
            <pc:sldMk cId="2590745408" sldId="280"/>
            <ac:spMk id="2" creationId="{65FA5F6F-68EB-84F3-B5AA-962280C2335E}"/>
          </ac:spMkLst>
        </pc:spChg>
        <pc:spChg chg="mod">
          <ac:chgData name="Garcia, Brian" userId="59297fdf-a46f-4965-a9aa-ac5b1dc7eeed" providerId="ADAL" clId="{2B416205-5B2D-4FB3-8553-7A9423D9BE64}" dt="2024-09-17T16:58:16.196" v="1655" actId="20577"/>
          <ac:spMkLst>
            <pc:docMk/>
            <pc:sldMk cId="2590745408" sldId="280"/>
            <ac:spMk id="8" creationId="{3505A7C4-A484-DA6D-0706-FDDD1460A462}"/>
          </ac:spMkLst>
        </pc:spChg>
        <pc:picChg chg="mod">
          <ac:chgData name="Garcia, Brian" userId="59297fdf-a46f-4965-a9aa-ac5b1dc7eeed" providerId="ADAL" clId="{2B416205-5B2D-4FB3-8553-7A9423D9BE64}" dt="2024-09-17T16:58:27.658" v="1659" actId="1076"/>
          <ac:picMkLst>
            <pc:docMk/>
            <pc:sldMk cId="2590745408" sldId="280"/>
            <ac:picMk id="9" creationId="{DE6038A0-4280-3E6D-1971-C997EA699312}"/>
          </ac:picMkLst>
        </pc:picChg>
      </pc:sldChg>
      <pc:sldChg chg="addSp delSp modSp mod">
        <pc:chgData name="Garcia, Brian" userId="59297fdf-a46f-4965-a9aa-ac5b1dc7eeed" providerId="ADAL" clId="{2B416205-5B2D-4FB3-8553-7A9423D9BE64}" dt="2024-09-17T16:59:24.503" v="1725" actId="1035"/>
        <pc:sldMkLst>
          <pc:docMk/>
          <pc:sldMk cId="1564236429" sldId="281"/>
        </pc:sldMkLst>
        <pc:spChg chg="add del mod">
          <ac:chgData name="Garcia, Brian" userId="59297fdf-a46f-4965-a9aa-ac5b1dc7eeed" providerId="ADAL" clId="{2B416205-5B2D-4FB3-8553-7A9423D9BE64}" dt="2024-09-17T16:59:11.639" v="1699" actId="478"/>
          <ac:spMkLst>
            <pc:docMk/>
            <pc:sldMk cId="1564236429" sldId="281"/>
            <ac:spMk id="3" creationId="{3216D2B8-E2E5-72CF-A7B7-CE8E4D9CD30D}"/>
          </ac:spMkLst>
        </pc:spChg>
        <pc:spChg chg="mod">
          <ac:chgData name="Garcia, Brian" userId="59297fdf-a46f-4965-a9aa-ac5b1dc7eeed" providerId="ADAL" clId="{2B416205-5B2D-4FB3-8553-7A9423D9BE64}" dt="2024-09-17T16:59:24.503" v="1725" actId="1035"/>
          <ac:spMkLst>
            <pc:docMk/>
            <pc:sldMk cId="1564236429" sldId="281"/>
            <ac:spMk id="6" creationId="{62B04899-8050-8874-7C08-A47673A76C9F}"/>
          </ac:spMkLst>
        </pc:spChg>
        <pc:spChg chg="mod">
          <ac:chgData name="Garcia, Brian" userId="59297fdf-a46f-4965-a9aa-ac5b1dc7eeed" providerId="ADAL" clId="{2B416205-5B2D-4FB3-8553-7A9423D9BE64}" dt="2024-09-17T16:42:23.957" v="804" actId="20577"/>
          <ac:spMkLst>
            <pc:docMk/>
            <pc:sldMk cId="1564236429" sldId="281"/>
            <ac:spMk id="8" creationId="{3505A7C4-A484-DA6D-0706-FDDD1460A462}"/>
          </ac:spMkLst>
        </pc:spChg>
      </pc:sldChg>
      <pc:sldChg chg="addSp delSp modSp mod">
        <pc:chgData name="Garcia, Brian" userId="59297fdf-a46f-4965-a9aa-ac5b1dc7eeed" providerId="ADAL" clId="{2B416205-5B2D-4FB3-8553-7A9423D9BE64}" dt="2024-09-17T17:00:26.570" v="1809" actId="1035"/>
        <pc:sldMkLst>
          <pc:docMk/>
          <pc:sldMk cId="2901747743" sldId="282"/>
        </pc:sldMkLst>
        <pc:spChg chg="mod">
          <ac:chgData name="Garcia, Brian" userId="59297fdf-a46f-4965-a9aa-ac5b1dc7eeed" providerId="ADAL" clId="{2B416205-5B2D-4FB3-8553-7A9423D9BE64}" dt="2024-09-17T17:00:26.570" v="1809" actId="1035"/>
          <ac:spMkLst>
            <pc:docMk/>
            <pc:sldMk cId="2901747743" sldId="282"/>
            <ac:spMk id="3" creationId="{941DDEE2-7804-2F48-B41B-42726CF3C73C}"/>
          </ac:spMkLst>
        </pc:spChg>
        <pc:spChg chg="add del mod">
          <ac:chgData name="Garcia, Brian" userId="59297fdf-a46f-4965-a9aa-ac5b1dc7eeed" providerId="ADAL" clId="{2B416205-5B2D-4FB3-8553-7A9423D9BE64}" dt="2024-09-17T16:59:48.125" v="1761" actId="478"/>
          <ac:spMkLst>
            <pc:docMk/>
            <pc:sldMk cId="2901747743" sldId="282"/>
            <ac:spMk id="4" creationId="{929AD008-B428-FFBF-E875-EFCD2A4A9E25}"/>
          </ac:spMkLst>
        </pc:spChg>
        <pc:spChg chg="mod">
          <ac:chgData name="Garcia, Brian" userId="59297fdf-a46f-4965-a9aa-ac5b1dc7eeed" providerId="ADAL" clId="{2B416205-5B2D-4FB3-8553-7A9423D9BE64}" dt="2024-09-17T16:43:18.312" v="853" actId="20577"/>
          <ac:spMkLst>
            <pc:docMk/>
            <pc:sldMk cId="2901747743" sldId="282"/>
            <ac:spMk id="8" creationId="{3505A7C4-A484-DA6D-0706-FDDD1460A462}"/>
          </ac:spMkLst>
        </pc:spChg>
      </pc:sldChg>
      <pc:sldChg chg="addSp delSp modSp mod">
        <pc:chgData name="Garcia, Brian" userId="59297fdf-a46f-4965-a9aa-ac5b1dc7eeed" providerId="ADAL" clId="{2B416205-5B2D-4FB3-8553-7A9423D9BE64}" dt="2024-09-17T17:00:18.778" v="1799" actId="1035"/>
        <pc:sldMkLst>
          <pc:docMk/>
          <pc:sldMk cId="2544015310" sldId="283"/>
        </pc:sldMkLst>
        <pc:spChg chg="mod">
          <ac:chgData name="Garcia, Brian" userId="59297fdf-a46f-4965-a9aa-ac5b1dc7eeed" providerId="ADAL" clId="{2B416205-5B2D-4FB3-8553-7A9423D9BE64}" dt="2024-09-17T17:00:18.778" v="1799" actId="1035"/>
          <ac:spMkLst>
            <pc:docMk/>
            <pc:sldMk cId="2544015310" sldId="283"/>
            <ac:spMk id="2" creationId="{7B1A8FB3-B094-36E6-E2D5-B49E448CDD97}"/>
          </ac:spMkLst>
        </pc:spChg>
        <pc:spChg chg="add del mod">
          <ac:chgData name="Garcia, Brian" userId="59297fdf-a46f-4965-a9aa-ac5b1dc7eeed" providerId="ADAL" clId="{2B416205-5B2D-4FB3-8553-7A9423D9BE64}" dt="2024-09-17T17:00:11.883" v="1780" actId="478"/>
          <ac:spMkLst>
            <pc:docMk/>
            <pc:sldMk cId="2544015310" sldId="283"/>
            <ac:spMk id="3" creationId="{20D0B7D2-42E6-3062-E071-A2D38D3F73AA}"/>
          </ac:spMkLst>
        </pc:spChg>
        <pc:spChg chg="mod">
          <ac:chgData name="Garcia, Brian" userId="59297fdf-a46f-4965-a9aa-ac5b1dc7eeed" providerId="ADAL" clId="{2B416205-5B2D-4FB3-8553-7A9423D9BE64}" dt="2024-09-17T16:44:09.174" v="885" actId="20577"/>
          <ac:spMkLst>
            <pc:docMk/>
            <pc:sldMk cId="2544015310" sldId="283"/>
            <ac:spMk id="8" creationId="{3505A7C4-A484-DA6D-0706-FDDD1460A462}"/>
          </ac:spMkLst>
        </pc:spChg>
      </pc:sldChg>
      <pc:sldChg chg="addSp delSp modSp mod">
        <pc:chgData name="Garcia, Brian" userId="59297fdf-a46f-4965-a9aa-ac5b1dc7eeed" providerId="ADAL" clId="{2B416205-5B2D-4FB3-8553-7A9423D9BE64}" dt="2024-09-17T17:00:59.087" v="1861" actId="1035"/>
        <pc:sldMkLst>
          <pc:docMk/>
          <pc:sldMk cId="371543338" sldId="284"/>
        </pc:sldMkLst>
        <pc:spChg chg="mod">
          <ac:chgData name="Garcia, Brian" userId="59297fdf-a46f-4965-a9aa-ac5b1dc7eeed" providerId="ADAL" clId="{2B416205-5B2D-4FB3-8553-7A9423D9BE64}" dt="2024-09-17T17:00:59.087" v="1861" actId="1035"/>
          <ac:spMkLst>
            <pc:docMk/>
            <pc:sldMk cId="371543338" sldId="284"/>
            <ac:spMk id="2" creationId="{E2EAC926-6535-BD3D-9DA9-7414E0D6BE7E}"/>
          </ac:spMkLst>
        </pc:spChg>
        <pc:spChg chg="add del mod">
          <ac:chgData name="Garcia, Brian" userId="59297fdf-a46f-4965-a9aa-ac5b1dc7eeed" providerId="ADAL" clId="{2B416205-5B2D-4FB3-8553-7A9423D9BE64}" dt="2024-09-17T17:00:52.016" v="1840" actId="478"/>
          <ac:spMkLst>
            <pc:docMk/>
            <pc:sldMk cId="371543338" sldId="284"/>
            <ac:spMk id="3" creationId="{5A2A2DAD-6FD0-8190-CCEB-3137468A292E}"/>
          </ac:spMkLst>
        </pc:spChg>
        <pc:spChg chg="mod">
          <ac:chgData name="Garcia, Brian" userId="59297fdf-a46f-4965-a9aa-ac5b1dc7eeed" providerId="ADAL" clId="{2B416205-5B2D-4FB3-8553-7A9423D9BE64}" dt="2024-09-17T16:45:07.002" v="934" actId="20577"/>
          <ac:spMkLst>
            <pc:docMk/>
            <pc:sldMk cId="371543338" sldId="284"/>
            <ac:spMk id="8" creationId="{3505A7C4-A484-DA6D-0706-FDDD1460A462}"/>
          </ac:spMkLst>
        </pc:spChg>
      </pc:sldChg>
      <pc:sldChg chg="addSp delSp modSp mod">
        <pc:chgData name="Garcia, Brian" userId="59297fdf-a46f-4965-a9aa-ac5b1dc7eeed" providerId="ADAL" clId="{2B416205-5B2D-4FB3-8553-7A9423D9BE64}" dt="2024-09-17T17:02:17.458" v="1918" actId="478"/>
        <pc:sldMkLst>
          <pc:docMk/>
          <pc:sldMk cId="3573742310" sldId="285"/>
        </pc:sldMkLst>
        <pc:spChg chg="mod">
          <ac:chgData name="Garcia, Brian" userId="59297fdf-a46f-4965-a9aa-ac5b1dc7eeed" providerId="ADAL" clId="{2B416205-5B2D-4FB3-8553-7A9423D9BE64}" dt="2024-09-17T17:02:12.276" v="1917" actId="20577"/>
          <ac:spMkLst>
            <pc:docMk/>
            <pc:sldMk cId="3573742310" sldId="285"/>
            <ac:spMk id="3" creationId="{60129C03-25C5-CE18-B7A9-546B1F4E8608}"/>
          </ac:spMkLst>
        </pc:spChg>
        <pc:spChg chg="add del mod">
          <ac:chgData name="Garcia, Brian" userId="59297fdf-a46f-4965-a9aa-ac5b1dc7eeed" providerId="ADAL" clId="{2B416205-5B2D-4FB3-8553-7A9423D9BE64}" dt="2024-09-17T17:02:17.458" v="1918" actId="478"/>
          <ac:spMkLst>
            <pc:docMk/>
            <pc:sldMk cId="3573742310" sldId="285"/>
            <ac:spMk id="4" creationId="{3F714918-0178-11E5-B3A7-7585EF3DED06}"/>
          </ac:spMkLst>
        </pc:spChg>
        <pc:spChg chg="mod">
          <ac:chgData name="Garcia, Brian" userId="59297fdf-a46f-4965-a9aa-ac5b1dc7eeed" providerId="ADAL" clId="{2B416205-5B2D-4FB3-8553-7A9423D9BE64}" dt="2024-09-17T16:46:06.731" v="1001" actId="20577"/>
          <ac:spMkLst>
            <pc:docMk/>
            <pc:sldMk cId="3573742310" sldId="285"/>
            <ac:spMk id="8" creationId="{3505A7C4-A484-DA6D-0706-FDDD1460A462}"/>
          </ac:spMkLst>
        </pc:spChg>
      </pc:sldChg>
      <pc:sldChg chg="addSp delSp modSp mod">
        <pc:chgData name="Garcia, Brian" userId="59297fdf-a46f-4965-a9aa-ac5b1dc7eeed" providerId="ADAL" clId="{2B416205-5B2D-4FB3-8553-7A9423D9BE64}" dt="2024-09-17T17:02:59.875" v="1951" actId="478"/>
        <pc:sldMkLst>
          <pc:docMk/>
          <pc:sldMk cId="3693353037" sldId="286"/>
        </pc:sldMkLst>
        <pc:spChg chg="mod">
          <ac:chgData name="Garcia, Brian" userId="59297fdf-a46f-4965-a9aa-ac5b1dc7eeed" providerId="ADAL" clId="{2B416205-5B2D-4FB3-8553-7A9423D9BE64}" dt="2024-09-17T17:02:56.016" v="1950" actId="115"/>
          <ac:spMkLst>
            <pc:docMk/>
            <pc:sldMk cId="3693353037" sldId="286"/>
            <ac:spMk id="2" creationId="{0EA5CEFA-8F0C-D44E-9258-EF86A1852F67}"/>
          </ac:spMkLst>
        </pc:spChg>
        <pc:spChg chg="add del mod">
          <ac:chgData name="Garcia, Brian" userId="59297fdf-a46f-4965-a9aa-ac5b1dc7eeed" providerId="ADAL" clId="{2B416205-5B2D-4FB3-8553-7A9423D9BE64}" dt="2024-09-17T17:02:59.875" v="1951" actId="478"/>
          <ac:spMkLst>
            <pc:docMk/>
            <pc:sldMk cId="3693353037" sldId="286"/>
            <ac:spMk id="3" creationId="{648B4454-D230-DE27-41CA-7A2A98A10832}"/>
          </ac:spMkLst>
        </pc:spChg>
        <pc:spChg chg="mod">
          <ac:chgData name="Garcia, Brian" userId="59297fdf-a46f-4965-a9aa-ac5b1dc7eeed" providerId="ADAL" clId="{2B416205-5B2D-4FB3-8553-7A9423D9BE64}" dt="2024-09-17T16:46:43.315" v="1046" actId="20577"/>
          <ac:spMkLst>
            <pc:docMk/>
            <pc:sldMk cId="3693353037" sldId="286"/>
            <ac:spMk id="8" creationId="{3505A7C4-A484-DA6D-0706-FDDD1460A462}"/>
          </ac:spMkLst>
        </pc:spChg>
      </pc:sldChg>
      <pc:sldChg chg="addSp delSp modSp mod">
        <pc:chgData name="Garcia, Brian" userId="59297fdf-a46f-4965-a9aa-ac5b1dc7eeed" providerId="ADAL" clId="{2B416205-5B2D-4FB3-8553-7A9423D9BE64}" dt="2024-09-17T17:03:28.650" v="1984" actId="478"/>
        <pc:sldMkLst>
          <pc:docMk/>
          <pc:sldMk cId="2190281820" sldId="287"/>
        </pc:sldMkLst>
        <pc:spChg chg="mod">
          <ac:chgData name="Garcia, Brian" userId="59297fdf-a46f-4965-a9aa-ac5b1dc7eeed" providerId="ADAL" clId="{2B416205-5B2D-4FB3-8553-7A9423D9BE64}" dt="2024-09-17T17:03:25.536" v="1983" actId="113"/>
          <ac:spMkLst>
            <pc:docMk/>
            <pc:sldMk cId="2190281820" sldId="287"/>
            <ac:spMk id="2" creationId="{1786961A-B14C-6F4F-3358-F37AC906736D}"/>
          </ac:spMkLst>
        </pc:spChg>
        <pc:spChg chg="add del mod">
          <ac:chgData name="Garcia, Brian" userId="59297fdf-a46f-4965-a9aa-ac5b1dc7eeed" providerId="ADAL" clId="{2B416205-5B2D-4FB3-8553-7A9423D9BE64}" dt="2024-09-17T17:03:28.650" v="1984" actId="478"/>
          <ac:spMkLst>
            <pc:docMk/>
            <pc:sldMk cId="2190281820" sldId="287"/>
            <ac:spMk id="6" creationId="{6EDFE420-2085-0BFC-7D7C-A7213E680E8C}"/>
          </ac:spMkLst>
        </pc:spChg>
        <pc:spChg chg="mod">
          <ac:chgData name="Garcia, Brian" userId="59297fdf-a46f-4965-a9aa-ac5b1dc7eeed" providerId="ADAL" clId="{2B416205-5B2D-4FB3-8553-7A9423D9BE64}" dt="2024-09-17T16:49:24.074" v="1165" actId="20577"/>
          <ac:spMkLst>
            <pc:docMk/>
            <pc:sldMk cId="2190281820" sldId="287"/>
            <ac:spMk id="8" creationId="{3505A7C4-A484-DA6D-0706-FDDD1460A462}"/>
          </ac:spMkLst>
        </pc:spChg>
      </pc:sldChg>
      <pc:sldChg chg="addSp delSp modSp mod">
        <pc:chgData name="Garcia, Brian" userId="59297fdf-a46f-4965-a9aa-ac5b1dc7eeed" providerId="ADAL" clId="{2B416205-5B2D-4FB3-8553-7A9423D9BE64}" dt="2024-09-17T17:04:07.715" v="2061" actId="1035"/>
        <pc:sldMkLst>
          <pc:docMk/>
          <pc:sldMk cId="3313943932" sldId="288"/>
        </pc:sldMkLst>
        <pc:spChg chg="mod">
          <ac:chgData name="Garcia, Brian" userId="59297fdf-a46f-4965-a9aa-ac5b1dc7eeed" providerId="ADAL" clId="{2B416205-5B2D-4FB3-8553-7A9423D9BE64}" dt="2024-09-17T17:04:07.715" v="2061" actId="1035"/>
          <ac:spMkLst>
            <pc:docMk/>
            <pc:sldMk cId="3313943932" sldId="288"/>
            <ac:spMk id="3" creationId="{E9926BF1-05F5-366C-A89E-B039E9AAC96A}"/>
          </ac:spMkLst>
        </pc:spChg>
        <pc:spChg chg="add del mod">
          <ac:chgData name="Garcia, Brian" userId="59297fdf-a46f-4965-a9aa-ac5b1dc7eeed" providerId="ADAL" clId="{2B416205-5B2D-4FB3-8553-7A9423D9BE64}" dt="2024-09-17T17:03:58.571" v="2042" actId="478"/>
          <ac:spMkLst>
            <pc:docMk/>
            <pc:sldMk cId="3313943932" sldId="288"/>
            <ac:spMk id="4" creationId="{7FAB7085-1322-1339-3836-D0D4A0487F9C}"/>
          </ac:spMkLst>
        </pc:spChg>
        <pc:spChg chg="mod">
          <ac:chgData name="Garcia, Brian" userId="59297fdf-a46f-4965-a9aa-ac5b1dc7eeed" providerId="ADAL" clId="{2B416205-5B2D-4FB3-8553-7A9423D9BE64}" dt="2024-09-17T16:50:11.595" v="1232" actId="20577"/>
          <ac:spMkLst>
            <pc:docMk/>
            <pc:sldMk cId="3313943932" sldId="288"/>
            <ac:spMk id="8" creationId="{3505A7C4-A484-DA6D-0706-FDDD1460A462}"/>
          </ac:spMkLst>
        </pc:spChg>
      </pc:sldChg>
      <pc:sldChg chg="addSp delSp modSp mod">
        <pc:chgData name="Garcia, Brian" userId="59297fdf-a46f-4965-a9aa-ac5b1dc7eeed" providerId="ADAL" clId="{2B416205-5B2D-4FB3-8553-7A9423D9BE64}" dt="2024-09-17T17:04:35.342" v="2122" actId="478"/>
        <pc:sldMkLst>
          <pc:docMk/>
          <pc:sldMk cId="3535749528" sldId="289"/>
        </pc:sldMkLst>
        <pc:spChg chg="mod">
          <ac:chgData name="Garcia, Brian" userId="59297fdf-a46f-4965-a9aa-ac5b1dc7eeed" providerId="ADAL" clId="{2B416205-5B2D-4FB3-8553-7A9423D9BE64}" dt="2024-09-17T17:04:29.772" v="2121" actId="5793"/>
          <ac:spMkLst>
            <pc:docMk/>
            <pc:sldMk cId="3535749528" sldId="289"/>
            <ac:spMk id="2" creationId="{C7181647-349E-9BCB-040C-0E8BBC7BFFD2}"/>
          </ac:spMkLst>
        </pc:spChg>
        <pc:spChg chg="add del mod">
          <ac:chgData name="Garcia, Brian" userId="59297fdf-a46f-4965-a9aa-ac5b1dc7eeed" providerId="ADAL" clId="{2B416205-5B2D-4FB3-8553-7A9423D9BE64}" dt="2024-09-17T17:04:35.342" v="2122" actId="478"/>
          <ac:spMkLst>
            <pc:docMk/>
            <pc:sldMk cId="3535749528" sldId="289"/>
            <ac:spMk id="4" creationId="{A0CA0038-394D-77DE-0DC3-25DAC1E5659D}"/>
          </ac:spMkLst>
        </pc:spChg>
        <pc:spChg chg="mod">
          <ac:chgData name="Garcia, Brian" userId="59297fdf-a46f-4965-a9aa-ac5b1dc7eeed" providerId="ADAL" clId="{2B416205-5B2D-4FB3-8553-7A9423D9BE64}" dt="2024-09-17T16:50:53.138" v="1300" actId="20577"/>
          <ac:spMkLst>
            <pc:docMk/>
            <pc:sldMk cId="3535749528" sldId="289"/>
            <ac:spMk id="8" creationId="{3505A7C4-A484-DA6D-0706-FDDD1460A462}"/>
          </ac:spMkLst>
        </pc:spChg>
      </pc:sldChg>
      <pc:sldChg chg="addSp delSp modSp mod ord addCm">
        <pc:chgData name="Garcia, Brian" userId="59297fdf-a46f-4965-a9aa-ac5b1dc7eeed" providerId="ADAL" clId="{2B416205-5B2D-4FB3-8553-7A9423D9BE64}" dt="2024-09-17T17:06:37.830" v="2140"/>
        <pc:sldMkLst>
          <pc:docMk/>
          <pc:sldMk cId="573658885" sldId="290"/>
        </pc:sldMkLst>
        <pc:spChg chg="mod">
          <ac:chgData name="Garcia, Brian" userId="59297fdf-a46f-4965-a9aa-ac5b1dc7eeed" providerId="ADAL" clId="{2B416205-5B2D-4FB3-8553-7A9423D9BE64}" dt="2024-09-17T17:04:57.123" v="2138" actId="20577"/>
          <ac:spMkLst>
            <pc:docMk/>
            <pc:sldMk cId="573658885" sldId="290"/>
            <ac:spMk id="2" creationId="{C96FBA44-37CA-CD4C-8747-0DAA5B39C8AD}"/>
          </ac:spMkLst>
        </pc:spChg>
        <pc:spChg chg="add del mod">
          <ac:chgData name="Garcia, Brian" userId="59297fdf-a46f-4965-a9aa-ac5b1dc7eeed" providerId="ADAL" clId="{2B416205-5B2D-4FB3-8553-7A9423D9BE64}" dt="2024-09-17T17:05:02.227" v="2139" actId="478"/>
          <ac:spMkLst>
            <pc:docMk/>
            <pc:sldMk cId="573658885" sldId="290"/>
            <ac:spMk id="3" creationId="{D6B5FC4B-33A2-8D55-8884-2F2D6D3C6D38}"/>
          </ac:spMkLst>
        </pc:spChg>
        <pc:spChg chg="mod">
          <ac:chgData name="Garcia, Brian" userId="59297fdf-a46f-4965-a9aa-ac5b1dc7eeed" providerId="ADAL" clId="{2B416205-5B2D-4FB3-8553-7A9423D9BE64}" dt="2024-09-17T16:51:28.706" v="1329" actId="20577"/>
          <ac:spMkLst>
            <pc:docMk/>
            <pc:sldMk cId="573658885" sldId="290"/>
            <ac:spMk id="8" creationId="{3505A7C4-A484-DA6D-0706-FDDD1460A462}"/>
          </ac:spMkLst>
        </pc:spChg>
        <pc:extLst>
          <p:ext xmlns:p="http://schemas.openxmlformats.org/presentationml/2006/main" uri="{D6D511B9-2390-475A-947B-AFAB55BFBCF1}">
            <pc226:cmChg xmlns:pc226="http://schemas.microsoft.com/office/powerpoint/2022/06/main/command" chg="add">
              <pc226:chgData name="Garcia, Brian" userId="59297fdf-a46f-4965-a9aa-ac5b1dc7eeed" providerId="ADAL" clId="{2B416205-5B2D-4FB3-8553-7A9423D9BE64}" dt="2024-09-17T17:06:37.830" v="2140"/>
              <pc2:cmMkLst xmlns:pc2="http://schemas.microsoft.com/office/powerpoint/2019/9/main/command">
                <pc:docMk/>
                <pc:sldMk cId="573658885" sldId="290"/>
                <pc2:cmMk id="{544EA184-0217-474A-BB89-FCBB9669B533}"/>
              </pc2:cmMkLst>
            </pc226:cmChg>
          </p:ext>
        </pc:extLst>
      </pc:sldChg>
      <pc:sldChg chg="modSp mod addCm modCm">
        <pc:chgData name="Garcia, Brian" userId="59297fdf-a46f-4965-a9aa-ac5b1dc7eeed" providerId="ADAL" clId="{2B416205-5B2D-4FB3-8553-7A9423D9BE64}" dt="2024-09-16T22:20:51.345" v="698" actId="20577"/>
        <pc:sldMkLst>
          <pc:docMk/>
          <pc:sldMk cId="2279990755" sldId="291"/>
        </pc:sldMkLst>
        <pc:spChg chg="mod">
          <ac:chgData name="Garcia, Brian" userId="59297fdf-a46f-4965-a9aa-ac5b1dc7eeed" providerId="ADAL" clId="{2B416205-5B2D-4FB3-8553-7A9423D9BE64}" dt="2024-09-16T22:20:51.345" v="698" actId="20577"/>
          <ac:spMkLst>
            <pc:docMk/>
            <pc:sldMk cId="2279990755" sldId="291"/>
            <ac:spMk id="8" creationId="{3505A7C4-A484-DA6D-0706-FDDD1460A462}"/>
          </ac:spMkLst>
        </pc:spChg>
        <pc:extLst>
          <p:ext xmlns:p="http://schemas.openxmlformats.org/presentationml/2006/main" uri="{D6D511B9-2390-475A-947B-AFAB55BFBCF1}">
            <pc226:cmChg xmlns:pc226="http://schemas.microsoft.com/office/powerpoint/2022/06/main/command" chg="add mod">
              <pc226:chgData name="Garcia, Brian" userId="59297fdf-a46f-4965-a9aa-ac5b1dc7eeed" providerId="ADAL" clId="{2B416205-5B2D-4FB3-8553-7A9423D9BE64}" dt="2024-09-16T22:20:37.818" v="683"/>
              <pc2:cmMkLst xmlns:pc2="http://schemas.microsoft.com/office/powerpoint/2019/9/main/command">
                <pc:docMk/>
                <pc:sldMk cId="2279990755" sldId="291"/>
                <pc2:cmMk id="{313AFF6D-CB53-4F7C-9CB0-B2B1C6DA34BE}"/>
              </pc2:cmMkLst>
            </pc226:cmChg>
          </p:ext>
        </pc:extLst>
      </pc:sldChg>
      <pc:sldChg chg="modSp mod">
        <pc:chgData name="Garcia, Brian" userId="59297fdf-a46f-4965-a9aa-ac5b1dc7eeed" providerId="ADAL" clId="{2B416205-5B2D-4FB3-8553-7A9423D9BE64}" dt="2024-09-16T21:59:59.098" v="275" actId="6549"/>
        <pc:sldMkLst>
          <pc:docMk/>
          <pc:sldMk cId="430744801" sldId="293"/>
        </pc:sldMkLst>
        <pc:spChg chg="mod">
          <ac:chgData name="Garcia, Brian" userId="59297fdf-a46f-4965-a9aa-ac5b1dc7eeed" providerId="ADAL" clId="{2B416205-5B2D-4FB3-8553-7A9423D9BE64}" dt="2024-09-16T21:59:40.800" v="274" actId="404"/>
          <ac:spMkLst>
            <pc:docMk/>
            <pc:sldMk cId="430744801" sldId="293"/>
            <ac:spMk id="2" creationId="{056EC23F-8473-D781-7230-8E0C2EA461AA}"/>
          </ac:spMkLst>
        </pc:spChg>
        <pc:spChg chg="mod">
          <ac:chgData name="Garcia, Brian" userId="59297fdf-a46f-4965-a9aa-ac5b1dc7eeed" providerId="ADAL" clId="{2B416205-5B2D-4FB3-8553-7A9423D9BE64}" dt="2024-09-16T21:59:59.098" v="275" actId="6549"/>
          <ac:spMkLst>
            <pc:docMk/>
            <pc:sldMk cId="430744801" sldId="293"/>
            <ac:spMk id="8" creationId="{3505A7C4-A484-DA6D-0706-FDDD1460A462}"/>
          </ac:spMkLst>
        </pc:spChg>
      </pc:sldChg>
      <pc:sldChg chg="modSp mod addCm">
        <pc:chgData name="Garcia, Brian" userId="59297fdf-a46f-4965-a9aa-ac5b1dc7eeed" providerId="ADAL" clId="{2B416205-5B2D-4FB3-8553-7A9423D9BE64}" dt="2024-09-16T22:01:48.185" v="286"/>
        <pc:sldMkLst>
          <pc:docMk/>
          <pc:sldMk cId="2496953504" sldId="294"/>
        </pc:sldMkLst>
        <pc:spChg chg="mod">
          <ac:chgData name="Garcia, Brian" userId="59297fdf-a46f-4965-a9aa-ac5b1dc7eeed" providerId="ADAL" clId="{2B416205-5B2D-4FB3-8553-7A9423D9BE64}" dt="2024-09-16T22:01:11.932" v="285" actId="13926"/>
          <ac:spMkLst>
            <pc:docMk/>
            <pc:sldMk cId="2496953504" sldId="294"/>
            <ac:spMk id="2" creationId="{056EC23F-8473-D781-7230-8E0C2EA461AA}"/>
          </ac:spMkLst>
        </pc:spChg>
        <pc:spChg chg="mod">
          <ac:chgData name="Garcia, Brian" userId="59297fdf-a46f-4965-a9aa-ac5b1dc7eeed" providerId="ADAL" clId="{2B416205-5B2D-4FB3-8553-7A9423D9BE64}" dt="2024-09-16T22:01:03.564" v="284" actId="6549"/>
          <ac:spMkLst>
            <pc:docMk/>
            <pc:sldMk cId="2496953504" sldId="294"/>
            <ac:spMk id="8" creationId="{3505A7C4-A484-DA6D-0706-FDDD1460A462}"/>
          </ac:spMkLst>
        </pc:spChg>
        <pc:extLst>
          <p:ext xmlns:p="http://schemas.openxmlformats.org/presentationml/2006/main" uri="{D6D511B9-2390-475A-947B-AFAB55BFBCF1}">
            <pc226:cmChg xmlns:pc226="http://schemas.microsoft.com/office/powerpoint/2022/06/main/command" chg="add">
              <pc226:chgData name="Garcia, Brian" userId="59297fdf-a46f-4965-a9aa-ac5b1dc7eeed" providerId="ADAL" clId="{2B416205-5B2D-4FB3-8553-7A9423D9BE64}" dt="2024-09-16T22:01:48.185" v="286"/>
              <pc2:cmMkLst xmlns:pc2="http://schemas.microsoft.com/office/powerpoint/2019/9/main/command">
                <pc:docMk/>
                <pc:sldMk cId="2496953504" sldId="294"/>
                <pc2:cmMk id="{BC5256B0-565F-4F8E-94F1-246EBF26F5D3}"/>
              </pc2:cmMkLst>
            </pc226:cmChg>
          </p:ext>
        </pc:extLst>
      </pc:sldChg>
      <pc:sldChg chg="modSp add mod">
        <pc:chgData name="Garcia, Brian" userId="59297fdf-a46f-4965-a9aa-ac5b1dc7eeed" providerId="ADAL" clId="{2B416205-5B2D-4FB3-8553-7A9423D9BE64}" dt="2024-09-16T21:38:58.563" v="73" actId="20577"/>
        <pc:sldMkLst>
          <pc:docMk/>
          <pc:sldMk cId="4155593654" sldId="295"/>
        </pc:sldMkLst>
        <pc:spChg chg="mod">
          <ac:chgData name="Garcia, Brian" userId="59297fdf-a46f-4965-a9aa-ac5b1dc7eeed" providerId="ADAL" clId="{2B416205-5B2D-4FB3-8553-7A9423D9BE64}" dt="2024-09-16T21:38:58.563" v="73" actId="20577"/>
          <ac:spMkLst>
            <pc:docMk/>
            <pc:sldMk cId="4155593654" sldId="295"/>
            <ac:spMk id="8" creationId="{3505A7C4-A484-DA6D-0706-FDDD1460A462}"/>
          </ac:spMkLst>
        </pc:spChg>
      </pc:sldChg>
      <pc:sldChg chg="addSp delSp modSp add mod">
        <pc:chgData name="Garcia, Brian" userId="59297fdf-a46f-4965-a9aa-ac5b1dc7eeed" providerId="ADAL" clId="{2B416205-5B2D-4FB3-8553-7A9423D9BE64}" dt="2024-09-16T21:57:16.455" v="241" actId="1076"/>
        <pc:sldMkLst>
          <pc:docMk/>
          <pc:sldMk cId="306693312" sldId="296"/>
        </pc:sldMkLst>
        <pc:spChg chg="mod">
          <ac:chgData name="Garcia, Brian" userId="59297fdf-a46f-4965-a9aa-ac5b1dc7eeed" providerId="ADAL" clId="{2B416205-5B2D-4FB3-8553-7A9423D9BE64}" dt="2024-09-16T21:56:23.285" v="238" actId="113"/>
          <ac:spMkLst>
            <pc:docMk/>
            <pc:sldMk cId="306693312" sldId="296"/>
            <ac:spMk id="2" creationId="{5A698A73-A18B-FBEB-A13C-B5B0E1EE035E}"/>
          </ac:spMkLst>
        </pc:spChg>
        <pc:spChg chg="mod">
          <ac:chgData name="Garcia, Brian" userId="59297fdf-a46f-4965-a9aa-ac5b1dc7eeed" providerId="ADAL" clId="{2B416205-5B2D-4FB3-8553-7A9423D9BE64}" dt="2024-09-16T21:43:53.417" v="150" actId="20577"/>
          <ac:spMkLst>
            <pc:docMk/>
            <pc:sldMk cId="306693312" sldId="296"/>
            <ac:spMk id="8" creationId="{3505A7C4-A484-DA6D-0706-FDDD1460A462}"/>
          </ac:spMkLst>
        </pc:spChg>
        <pc:picChg chg="del">
          <ac:chgData name="Garcia, Brian" userId="59297fdf-a46f-4965-a9aa-ac5b1dc7eeed" providerId="ADAL" clId="{2B416205-5B2D-4FB3-8553-7A9423D9BE64}" dt="2024-09-16T21:42:47.252" v="96" actId="478"/>
          <ac:picMkLst>
            <pc:docMk/>
            <pc:sldMk cId="306693312" sldId="296"/>
            <ac:picMk id="3" creationId="{FA40A2AB-B385-C0F5-EFCB-717BDF98D6AE}"/>
          </ac:picMkLst>
        </pc:picChg>
        <pc:picChg chg="add del mod">
          <ac:chgData name="Garcia, Brian" userId="59297fdf-a46f-4965-a9aa-ac5b1dc7eeed" providerId="ADAL" clId="{2B416205-5B2D-4FB3-8553-7A9423D9BE64}" dt="2024-09-16T21:57:05.272" v="239" actId="478"/>
          <ac:picMkLst>
            <pc:docMk/>
            <pc:sldMk cId="306693312" sldId="296"/>
            <ac:picMk id="4" creationId="{71D4D0C7-D8BC-0E35-4EA0-7907802E1527}"/>
          </ac:picMkLst>
        </pc:picChg>
        <pc:picChg chg="add mod">
          <ac:chgData name="Garcia, Brian" userId="59297fdf-a46f-4965-a9aa-ac5b1dc7eeed" providerId="ADAL" clId="{2B416205-5B2D-4FB3-8553-7A9423D9BE64}" dt="2024-09-16T21:57:16.455" v="241" actId="1076"/>
          <ac:picMkLst>
            <pc:docMk/>
            <pc:sldMk cId="306693312" sldId="296"/>
            <ac:picMk id="6" creationId="{8133D4BC-2F26-94F3-91E8-8006C66BB7C2}"/>
          </ac:picMkLst>
        </pc:picChg>
      </pc:sldChg>
      <pc:sldChg chg="add del">
        <pc:chgData name="Garcia, Brian" userId="59297fdf-a46f-4965-a9aa-ac5b1dc7eeed" providerId="ADAL" clId="{2B416205-5B2D-4FB3-8553-7A9423D9BE64}" dt="2024-09-16T21:54:59.186" v="234" actId="47"/>
        <pc:sldMkLst>
          <pc:docMk/>
          <pc:sldMk cId="1045009808" sldId="297"/>
        </pc:sldMkLst>
      </pc:sldChg>
      <pc:sldChg chg="modSp add mod">
        <pc:chgData name="Garcia, Brian" userId="59297fdf-a46f-4965-a9aa-ac5b1dc7eeed" providerId="ADAL" clId="{2B416205-5B2D-4FB3-8553-7A9423D9BE64}" dt="2024-09-16T21:49:34.790" v="185" actId="1076"/>
        <pc:sldMkLst>
          <pc:docMk/>
          <pc:sldMk cId="3758153600" sldId="298"/>
        </pc:sldMkLst>
        <pc:spChg chg="mod">
          <ac:chgData name="Garcia, Brian" userId="59297fdf-a46f-4965-a9aa-ac5b1dc7eeed" providerId="ADAL" clId="{2B416205-5B2D-4FB3-8553-7A9423D9BE64}" dt="2024-09-16T21:49:22.181" v="183" actId="20577"/>
          <ac:spMkLst>
            <pc:docMk/>
            <pc:sldMk cId="3758153600" sldId="298"/>
            <ac:spMk id="3" creationId="{9F32AEE1-5539-2095-4A07-109818E9DCFF}"/>
          </ac:spMkLst>
        </pc:spChg>
        <pc:spChg chg="mod">
          <ac:chgData name="Garcia, Brian" userId="59297fdf-a46f-4965-a9aa-ac5b1dc7eeed" providerId="ADAL" clId="{2B416205-5B2D-4FB3-8553-7A9423D9BE64}" dt="2024-09-16T21:49:07.164" v="166" actId="20577"/>
          <ac:spMkLst>
            <pc:docMk/>
            <pc:sldMk cId="3758153600" sldId="298"/>
            <ac:spMk id="8" creationId="{3505A7C4-A484-DA6D-0706-FDDD1460A462}"/>
          </ac:spMkLst>
        </pc:spChg>
        <pc:picChg chg="mod">
          <ac:chgData name="Garcia, Brian" userId="59297fdf-a46f-4965-a9aa-ac5b1dc7eeed" providerId="ADAL" clId="{2B416205-5B2D-4FB3-8553-7A9423D9BE64}" dt="2024-09-16T21:49:34.790" v="185" actId="1076"/>
          <ac:picMkLst>
            <pc:docMk/>
            <pc:sldMk cId="3758153600" sldId="298"/>
            <ac:picMk id="5" creationId="{C5BAD6E5-E068-373D-9F9C-DEEF2CC81FA8}"/>
          </ac:picMkLst>
        </pc:picChg>
      </pc:sldChg>
      <pc:sldChg chg="modSp add mod ord">
        <pc:chgData name="Garcia, Brian" userId="59297fdf-a46f-4965-a9aa-ac5b1dc7eeed" providerId="ADAL" clId="{2B416205-5B2D-4FB3-8553-7A9423D9BE64}" dt="2024-09-16T21:55:04.583" v="236"/>
        <pc:sldMkLst>
          <pc:docMk/>
          <pc:sldMk cId="2472729319" sldId="299"/>
        </pc:sldMkLst>
        <pc:spChg chg="mod">
          <ac:chgData name="Garcia, Brian" userId="59297fdf-a46f-4965-a9aa-ac5b1dc7eeed" providerId="ADAL" clId="{2B416205-5B2D-4FB3-8553-7A9423D9BE64}" dt="2024-09-16T21:51:07.100" v="207" actId="20577"/>
          <ac:spMkLst>
            <pc:docMk/>
            <pc:sldMk cId="2472729319" sldId="299"/>
            <ac:spMk id="3" creationId="{9F32AEE1-5539-2095-4A07-109818E9DCFF}"/>
          </ac:spMkLst>
        </pc:spChg>
      </pc:sldChg>
      <pc:sldChg chg="addSp delSp modSp add mod ord">
        <pc:chgData name="Garcia, Brian" userId="59297fdf-a46f-4965-a9aa-ac5b1dc7eeed" providerId="ADAL" clId="{2B416205-5B2D-4FB3-8553-7A9423D9BE64}" dt="2024-09-16T21:55:04.583" v="236"/>
        <pc:sldMkLst>
          <pc:docMk/>
          <pc:sldMk cId="3856549544" sldId="300"/>
        </pc:sldMkLst>
        <pc:spChg chg="mod">
          <ac:chgData name="Garcia, Brian" userId="59297fdf-a46f-4965-a9aa-ac5b1dc7eeed" providerId="ADAL" clId="{2B416205-5B2D-4FB3-8553-7A9423D9BE64}" dt="2024-09-16T21:52:02.226" v="222" actId="20577"/>
          <ac:spMkLst>
            <pc:docMk/>
            <pc:sldMk cId="3856549544" sldId="300"/>
            <ac:spMk id="2" creationId="{5A698A73-A18B-FBEB-A13C-B5B0E1EE035E}"/>
          </ac:spMkLst>
        </pc:spChg>
        <pc:picChg chg="add del mod">
          <ac:chgData name="Garcia, Brian" userId="59297fdf-a46f-4965-a9aa-ac5b1dc7eeed" providerId="ADAL" clId="{2B416205-5B2D-4FB3-8553-7A9423D9BE64}" dt="2024-09-16T21:53:13.530" v="228" actId="478"/>
          <ac:picMkLst>
            <pc:docMk/>
            <pc:sldMk cId="3856549544" sldId="300"/>
            <ac:picMk id="3" creationId="{11009931-2BE2-9472-F48E-439687775B66}"/>
          </ac:picMkLst>
        </pc:picChg>
        <pc:picChg chg="del">
          <ac:chgData name="Garcia, Brian" userId="59297fdf-a46f-4965-a9aa-ac5b1dc7eeed" providerId="ADAL" clId="{2B416205-5B2D-4FB3-8553-7A9423D9BE64}" dt="2024-09-16T21:52:17.938" v="223" actId="478"/>
          <ac:picMkLst>
            <pc:docMk/>
            <pc:sldMk cId="3856549544" sldId="300"/>
            <ac:picMk id="4" creationId="{71D4D0C7-D8BC-0E35-4EA0-7907802E1527}"/>
          </ac:picMkLst>
        </pc:picChg>
        <pc:picChg chg="add del mod">
          <ac:chgData name="Garcia, Brian" userId="59297fdf-a46f-4965-a9aa-ac5b1dc7eeed" providerId="ADAL" clId="{2B416205-5B2D-4FB3-8553-7A9423D9BE64}" dt="2024-09-16T21:53:59.362" v="230" actId="478"/>
          <ac:picMkLst>
            <pc:docMk/>
            <pc:sldMk cId="3856549544" sldId="300"/>
            <ac:picMk id="6" creationId="{DEA3CB16-29A5-E3BD-4583-6A099D45155F}"/>
          </ac:picMkLst>
        </pc:picChg>
        <pc:picChg chg="add mod">
          <ac:chgData name="Garcia, Brian" userId="59297fdf-a46f-4965-a9aa-ac5b1dc7eeed" providerId="ADAL" clId="{2B416205-5B2D-4FB3-8553-7A9423D9BE64}" dt="2024-09-16T21:54:15.875" v="233" actId="1076"/>
          <ac:picMkLst>
            <pc:docMk/>
            <pc:sldMk cId="3856549544" sldId="300"/>
            <ac:picMk id="7" creationId="{6D188915-76ED-F6D7-6B14-A1C2BB90D862}"/>
          </ac:picMkLst>
        </pc:picChg>
      </pc:sldChg>
      <pc:sldChg chg="modSp add mod">
        <pc:chgData name="Garcia, Brian" userId="59297fdf-a46f-4965-a9aa-ac5b1dc7eeed" providerId="ADAL" clId="{2B416205-5B2D-4FB3-8553-7A9423D9BE64}" dt="2024-09-16T21:58:47.415" v="270" actId="20577"/>
        <pc:sldMkLst>
          <pc:docMk/>
          <pc:sldMk cId="738813495" sldId="301"/>
        </pc:sldMkLst>
        <pc:spChg chg="mod">
          <ac:chgData name="Garcia, Brian" userId="59297fdf-a46f-4965-a9aa-ac5b1dc7eeed" providerId="ADAL" clId="{2B416205-5B2D-4FB3-8553-7A9423D9BE64}" dt="2024-09-16T21:58:47.415" v="270" actId="20577"/>
          <ac:spMkLst>
            <pc:docMk/>
            <pc:sldMk cId="738813495" sldId="301"/>
            <ac:spMk id="3" creationId="{9F32AEE1-5539-2095-4A07-109818E9DCFF}"/>
          </ac:spMkLst>
        </pc:spChg>
      </pc:sldChg>
      <pc:sldChg chg="modSp add mod">
        <pc:chgData name="Garcia, Brian" userId="59297fdf-a46f-4965-a9aa-ac5b1dc7eeed" providerId="ADAL" clId="{2B416205-5B2D-4FB3-8553-7A9423D9BE64}" dt="2024-09-16T22:08:44.475" v="487" actId="20577"/>
        <pc:sldMkLst>
          <pc:docMk/>
          <pc:sldMk cId="1667929138" sldId="302"/>
        </pc:sldMkLst>
        <pc:spChg chg="mod">
          <ac:chgData name="Garcia, Brian" userId="59297fdf-a46f-4965-a9aa-ac5b1dc7eeed" providerId="ADAL" clId="{2B416205-5B2D-4FB3-8553-7A9423D9BE64}" dt="2024-09-16T22:08:44.475" v="487" actId="20577"/>
          <ac:spMkLst>
            <pc:docMk/>
            <pc:sldMk cId="1667929138" sldId="302"/>
            <ac:spMk id="3" creationId="{9F32AEE1-5539-2095-4A07-109818E9DCFF}"/>
          </ac:spMkLst>
        </pc:spChg>
      </pc:sldChg>
      <pc:sldChg chg="modSp add mod">
        <pc:chgData name="Garcia, Brian" userId="59297fdf-a46f-4965-a9aa-ac5b1dc7eeed" providerId="ADAL" clId="{2B416205-5B2D-4FB3-8553-7A9423D9BE64}" dt="2024-09-16T22:09:31.860" v="529" actId="20577"/>
        <pc:sldMkLst>
          <pc:docMk/>
          <pc:sldMk cId="928598329" sldId="303"/>
        </pc:sldMkLst>
        <pc:spChg chg="mod">
          <ac:chgData name="Garcia, Brian" userId="59297fdf-a46f-4965-a9aa-ac5b1dc7eeed" providerId="ADAL" clId="{2B416205-5B2D-4FB3-8553-7A9423D9BE64}" dt="2024-09-16T22:09:31.860" v="529" actId="20577"/>
          <ac:spMkLst>
            <pc:docMk/>
            <pc:sldMk cId="928598329" sldId="303"/>
            <ac:spMk id="3" creationId="{9F32AEE1-5539-2095-4A07-109818E9DCFF}"/>
          </ac:spMkLst>
        </pc:spChg>
      </pc:sldChg>
      <pc:sldChg chg="modSp add mod">
        <pc:chgData name="Garcia, Brian" userId="59297fdf-a46f-4965-a9aa-ac5b1dc7eeed" providerId="ADAL" clId="{2B416205-5B2D-4FB3-8553-7A9423D9BE64}" dt="2024-09-16T22:11:45.139" v="628" actId="20577"/>
        <pc:sldMkLst>
          <pc:docMk/>
          <pc:sldMk cId="4173280074" sldId="304"/>
        </pc:sldMkLst>
        <pc:spChg chg="mod">
          <ac:chgData name="Garcia, Brian" userId="59297fdf-a46f-4965-a9aa-ac5b1dc7eeed" providerId="ADAL" clId="{2B416205-5B2D-4FB3-8553-7A9423D9BE64}" dt="2024-09-16T22:11:45.139" v="628" actId="20577"/>
          <ac:spMkLst>
            <pc:docMk/>
            <pc:sldMk cId="4173280074" sldId="304"/>
            <ac:spMk id="3" creationId="{9F32AEE1-5539-2095-4A07-109818E9DCFF}"/>
          </ac:spMkLst>
        </pc:spChg>
      </pc:sldChg>
      <pc:sldChg chg="modSp add mod">
        <pc:chgData name="Garcia, Brian" userId="59297fdf-a46f-4965-a9aa-ac5b1dc7eeed" providerId="ADAL" clId="{2B416205-5B2D-4FB3-8553-7A9423D9BE64}" dt="2024-09-16T22:14:26.410" v="650" actId="20577"/>
        <pc:sldMkLst>
          <pc:docMk/>
          <pc:sldMk cId="3052568573" sldId="305"/>
        </pc:sldMkLst>
        <pc:spChg chg="mod">
          <ac:chgData name="Garcia, Brian" userId="59297fdf-a46f-4965-a9aa-ac5b1dc7eeed" providerId="ADAL" clId="{2B416205-5B2D-4FB3-8553-7A9423D9BE64}" dt="2024-09-16T22:14:26.410" v="650" actId="20577"/>
          <ac:spMkLst>
            <pc:docMk/>
            <pc:sldMk cId="3052568573" sldId="305"/>
            <ac:spMk id="3" creationId="{9F32AEE1-5539-2095-4A07-109818E9DCFF}"/>
          </ac:spMkLst>
        </pc:spChg>
      </pc:sldChg>
      <pc:sldChg chg="modSp add mod">
        <pc:chgData name="Garcia, Brian" userId="59297fdf-a46f-4965-a9aa-ac5b1dc7eeed" providerId="ADAL" clId="{2B416205-5B2D-4FB3-8553-7A9423D9BE64}" dt="2024-09-16T22:15:07.418" v="664" actId="20577"/>
        <pc:sldMkLst>
          <pc:docMk/>
          <pc:sldMk cId="1949853067" sldId="306"/>
        </pc:sldMkLst>
        <pc:spChg chg="mod">
          <ac:chgData name="Garcia, Brian" userId="59297fdf-a46f-4965-a9aa-ac5b1dc7eeed" providerId="ADAL" clId="{2B416205-5B2D-4FB3-8553-7A9423D9BE64}" dt="2024-09-16T22:15:07.418" v="664" actId="20577"/>
          <ac:spMkLst>
            <pc:docMk/>
            <pc:sldMk cId="1949853067" sldId="306"/>
            <ac:spMk id="3" creationId="{9F32AEE1-5539-2095-4A07-109818E9DCFF}"/>
          </ac:spMkLst>
        </pc:spChg>
      </pc:sldChg>
      <pc:sldChg chg="modSp add del mod">
        <pc:chgData name="Garcia, Brian" userId="59297fdf-a46f-4965-a9aa-ac5b1dc7eeed" providerId="ADAL" clId="{2B416205-5B2D-4FB3-8553-7A9423D9BE64}" dt="2024-09-17T16:52:18.364" v="1333" actId="47"/>
        <pc:sldMkLst>
          <pc:docMk/>
          <pc:sldMk cId="1964035065" sldId="307"/>
        </pc:sldMkLst>
        <pc:spChg chg="mod">
          <ac:chgData name="Garcia, Brian" userId="59297fdf-a46f-4965-a9aa-ac5b1dc7eeed" providerId="ADAL" clId="{2B416205-5B2D-4FB3-8553-7A9423D9BE64}" dt="2024-09-16T22:19:07.208" v="682" actId="20577"/>
          <ac:spMkLst>
            <pc:docMk/>
            <pc:sldMk cId="1964035065" sldId="307"/>
            <ac:spMk id="8" creationId="{3505A7C4-A484-DA6D-0706-FDDD1460A462}"/>
          </ac:spMkLst>
        </pc:spChg>
      </pc:sldChg>
    </pc:docChg>
  </pc:docChgLst>
  <pc:docChgLst>
    <pc:chgData name="Stenson, Matthew" userId="S::stenma@ga.com::e228a533-ba65-46e2-8e3e-4829e0de563c" providerId="AD" clId="Web-{7EED2A1F-C597-4982-591D-45A679BE1B8B}"/>
    <pc:docChg chg="modSld">
      <pc:chgData name="Stenson, Matthew" userId="S::stenma@ga.com::e228a533-ba65-46e2-8e3e-4829e0de563c" providerId="AD" clId="Web-{7EED2A1F-C597-4982-591D-45A679BE1B8B}" dt="2024-10-31T18:22:36.058" v="22" actId="1076"/>
      <pc:docMkLst>
        <pc:docMk/>
      </pc:docMkLst>
      <pc:sldChg chg="modSp modCm">
        <pc:chgData name="Stenson, Matthew" userId="S::stenma@ga.com::e228a533-ba65-46e2-8e3e-4829e0de563c" providerId="AD" clId="Web-{7EED2A1F-C597-4982-591D-45A679BE1B8B}" dt="2024-10-31T18:22:36.058" v="22" actId="1076"/>
        <pc:sldMkLst>
          <pc:docMk/>
          <pc:sldMk cId="1564236429" sldId="281"/>
        </pc:sldMkLst>
        <pc:spChg chg="mod">
          <ac:chgData name="Stenson, Matthew" userId="S::stenma@ga.com::e228a533-ba65-46e2-8e3e-4829e0de563c" providerId="AD" clId="Web-{7EED2A1F-C597-4982-591D-45A679BE1B8B}" dt="2024-10-31T18:22:30.948" v="21" actId="20577"/>
          <ac:spMkLst>
            <pc:docMk/>
            <pc:sldMk cId="1564236429" sldId="281"/>
            <ac:spMk id="6" creationId="{62B04899-8050-8874-7C08-A47673A76C9F}"/>
          </ac:spMkLst>
        </pc:spChg>
        <pc:picChg chg="mod">
          <ac:chgData name="Stenson, Matthew" userId="S::stenma@ga.com::e228a533-ba65-46e2-8e3e-4829e0de563c" providerId="AD" clId="Web-{7EED2A1F-C597-4982-591D-45A679BE1B8B}" dt="2024-10-31T18:22:36.058" v="22" actId="1076"/>
          <ac:picMkLst>
            <pc:docMk/>
            <pc:sldMk cId="1564236429" sldId="281"/>
            <ac:picMk id="10" creationId="{FCE1C5BA-F2BA-891B-5014-2FD182E1CC25}"/>
          </ac:picMkLst>
        </pc:picChg>
        <pc:extLst>
          <p:ext xmlns:p="http://schemas.openxmlformats.org/presentationml/2006/main" uri="{D6D511B9-2390-475A-947B-AFAB55BFBCF1}">
            <pc226:cmChg xmlns:pc226="http://schemas.microsoft.com/office/powerpoint/2022/06/main/command" chg="mod">
              <pc226:chgData name="Stenson, Matthew" userId="S::stenma@ga.com::e228a533-ba65-46e2-8e3e-4829e0de563c" providerId="AD" clId="Web-{7EED2A1F-C597-4982-591D-45A679BE1B8B}" dt="2024-10-31T18:22:27.182" v="20" actId="20577"/>
              <pc2:cmMkLst xmlns:pc2="http://schemas.microsoft.com/office/powerpoint/2019/9/main/command">
                <pc:docMk/>
                <pc:sldMk cId="1564236429" sldId="281"/>
                <pc2:cmMk id="{CD2ED1EB-ADDC-43BD-900D-5B3C43D25E1E}"/>
              </pc2:cmMkLst>
            </pc226:cmChg>
          </p:ext>
        </pc:extLst>
      </pc:sldChg>
    </pc:docChg>
  </pc:docChgLst>
  <pc:docChgLst>
    <pc:chgData name="Stenson, Matthew" userId="S::stenma@ga.com::e228a533-ba65-46e2-8e3e-4829e0de563c" providerId="AD" clId="Web-{87AB9293-5053-D47D-C499-07105F52A082}"/>
    <pc:docChg chg="addSld delSld modSld sldOrd modSection">
      <pc:chgData name="Stenson, Matthew" userId="S::stenma@ga.com::e228a533-ba65-46e2-8e3e-4829e0de563c" providerId="AD" clId="Web-{87AB9293-5053-D47D-C499-07105F52A082}" dt="2024-10-08T19:45:51.037" v="797"/>
      <pc:docMkLst>
        <pc:docMk/>
      </pc:docMkLst>
      <pc:sldChg chg="del">
        <pc:chgData name="Stenson, Matthew" userId="S::stenma@ga.com::e228a533-ba65-46e2-8e3e-4829e0de563c" providerId="AD" clId="Web-{87AB9293-5053-D47D-C499-07105F52A082}" dt="2024-10-08T19:16:54.990" v="93"/>
        <pc:sldMkLst>
          <pc:docMk/>
          <pc:sldMk cId="817455765" sldId="259"/>
        </pc:sldMkLst>
      </pc:sldChg>
      <pc:sldChg chg="modSp ord modCm">
        <pc:chgData name="Stenson, Matthew" userId="S::stenma@ga.com::e228a533-ba65-46e2-8e3e-4829e0de563c" providerId="AD" clId="Web-{87AB9293-5053-D47D-C499-07105F52A082}" dt="2024-10-08T19:41:36.860" v="782" actId="20577"/>
        <pc:sldMkLst>
          <pc:docMk/>
          <pc:sldMk cId="3009823296" sldId="265"/>
        </pc:sldMkLst>
        <pc:spChg chg="mod">
          <ac:chgData name="Stenson, Matthew" userId="S::stenma@ga.com::e228a533-ba65-46e2-8e3e-4829e0de563c" providerId="AD" clId="Web-{87AB9293-5053-D47D-C499-07105F52A082}" dt="2024-10-08T19:41:36.860" v="782" actId="20577"/>
          <ac:spMkLst>
            <pc:docMk/>
            <pc:sldMk cId="3009823296" sldId="265"/>
            <ac:spMk id="14" creationId="{929C8184-3C31-EB42-D854-49F037FA9BB7}"/>
          </ac:spMkLst>
        </pc:spChg>
        <pc:extLst>
          <p:ext xmlns:p="http://schemas.openxmlformats.org/presentationml/2006/main" uri="{D6D511B9-2390-475A-947B-AFAB55BFBCF1}">
            <pc226:cmChg xmlns:pc226="http://schemas.microsoft.com/office/powerpoint/2022/06/main/command" chg="mod">
              <pc226:chgData name="Stenson, Matthew" userId="S::stenma@ga.com::e228a533-ba65-46e2-8e3e-4829e0de563c" providerId="AD" clId="Web-{87AB9293-5053-D47D-C499-07105F52A082}" dt="2024-10-08T19:41:28.516" v="776" actId="20577"/>
              <pc2:cmMkLst xmlns:pc2="http://schemas.microsoft.com/office/powerpoint/2019/9/main/command">
                <pc:docMk/>
                <pc:sldMk cId="3009823296" sldId="265"/>
                <pc2:cmMk id="{2DFB931E-3E74-40B2-8628-D6E9E73BBD1E}"/>
              </pc2:cmMkLst>
            </pc226:cmChg>
          </p:ext>
        </pc:extLst>
      </pc:sldChg>
      <pc:sldChg chg="addSp delSp modSp ord">
        <pc:chgData name="Stenson, Matthew" userId="S::stenma@ga.com::e228a533-ba65-46e2-8e3e-4829e0de563c" providerId="AD" clId="Web-{87AB9293-5053-D47D-C499-07105F52A082}" dt="2024-10-08T19:44:01.097" v="791"/>
        <pc:sldMkLst>
          <pc:docMk/>
          <pc:sldMk cId="562948250" sldId="271"/>
        </pc:sldMkLst>
        <pc:spChg chg="add mod">
          <ac:chgData name="Stenson, Matthew" userId="S::stenma@ga.com::e228a533-ba65-46e2-8e3e-4829e0de563c" providerId="AD" clId="Web-{87AB9293-5053-D47D-C499-07105F52A082}" dt="2024-10-08T19:18:23.616" v="137" actId="1076"/>
          <ac:spMkLst>
            <pc:docMk/>
            <pc:sldMk cId="562948250" sldId="271"/>
            <ac:spMk id="13" creationId="{A8C85043-D1FC-268E-9165-DAB32602100D}"/>
          </ac:spMkLst>
        </pc:spChg>
        <pc:picChg chg="del mod">
          <ac:chgData name="Stenson, Matthew" userId="S::stenma@ga.com::e228a533-ba65-46e2-8e3e-4829e0de563c" providerId="AD" clId="Web-{87AB9293-5053-D47D-C499-07105F52A082}" dt="2024-10-08T19:18:24.523" v="138"/>
          <ac:picMkLst>
            <pc:docMk/>
            <pc:sldMk cId="562948250" sldId="271"/>
            <ac:picMk id="7" creationId="{51010EA1-AA53-13B0-CCCC-17BD3E9F01C4}"/>
          </ac:picMkLst>
        </pc:picChg>
      </pc:sldChg>
      <pc:sldChg chg="addSp delSp modSp ord">
        <pc:chgData name="Stenson, Matthew" userId="S::stenma@ga.com::e228a533-ba65-46e2-8e3e-4829e0de563c" providerId="AD" clId="Web-{87AB9293-5053-D47D-C499-07105F52A082}" dt="2024-10-08T19:15:29.082" v="85"/>
        <pc:sldMkLst>
          <pc:docMk/>
          <pc:sldMk cId="283155634" sldId="277"/>
        </pc:sldMkLst>
        <pc:spChg chg="add mod">
          <ac:chgData name="Stenson, Matthew" userId="S::stenma@ga.com::e228a533-ba65-46e2-8e3e-4829e0de563c" providerId="AD" clId="Web-{87AB9293-5053-D47D-C499-07105F52A082}" dt="2024-10-08T19:15:29.082" v="85"/>
          <ac:spMkLst>
            <pc:docMk/>
            <pc:sldMk cId="283155634" sldId="277"/>
            <ac:spMk id="4" creationId="{A68CF9BB-6E07-86AF-FE80-2F621705545F}"/>
          </ac:spMkLst>
        </pc:spChg>
        <pc:picChg chg="del">
          <ac:chgData name="Stenson, Matthew" userId="S::stenma@ga.com::e228a533-ba65-46e2-8e3e-4829e0de563c" providerId="AD" clId="Web-{87AB9293-5053-D47D-C499-07105F52A082}" dt="2024-10-08T19:07:02.260" v="1"/>
          <ac:picMkLst>
            <pc:docMk/>
            <pc:sldMk cId="283155634" sldId="277"/>
            <ac:picMk id="3" creationId="{2D63ADC9-24C0-4971-1EFC-31595332DC19}"/>
          </ac:picMkLst>
        </pc:picChg>
      </pc:sldChg>
      <pc:sldChg chg="addSp delSp modSp">
        <pc:chgData name="Stenson, Matthew" userId="S::stenma@ga.com::e228a533-ba65-46e2-8e3e-4829e0de563c" providerId="AD" clId="Web-{87AB9293-5053-D47D-C499-07105F52A082}" dt="2024-10-08T19:19:31.242" v="184"/>
        <pc:sldMkLst>
          <pc:docMk/>
          <pc:sldMk cId="2456587805" sldId="278"/>
        </pc:sldMkLst>
        <pc:spChg chg="add mod">
          <ac:chgData name="Stenson, Matthew" userId="S::stenma@ga.com::e228a533-ba65-46e2-8e3e-4829e0de563c" providerId="AD" clId="Web-{87AB9293-5053-D47D-C499-07105F52A082}" dt="2024-10-08T19:19:28.321" v="183" actId="1076"/>
          <ac:spMkLst>
            <pc:docMk/>
            <pc:sldMk cId="2456587805" sldId="278"/>
            <ac:spMk id="7" creationId="{A6DD1108-EFB1-6A23-6897-4FF8D7F89A33}"/>
          </ac:spMkLst>
        </pc:spChg>
        <pc:picChg chg="del mod">
          <ac:chgData name="Stenson, Matthew" userId="S::stenma@ga.com::e228a533-ba65-46e2-8e3e-4829e0de563c" providerId="AD" clId="Web-{87AB9293-5053-D47D-C499-07105F52A082}" dt="2024-10-08T19:19:31.242" v="184"/>
          <ac:picMkLst>
            <pc:docMk/>
            <pc:sldMk cId="2456587805" sldId="278"/>
            <ac:picMk id="3" creationId="{7C06438E-BD9B-8D09-3BFD-A580D0AEB574}"/>
          </ac:picMkLst>
        </pc:picChg>
      </pc:sldChg>
      <pc:sldChg chg="addSp delSp modSp">
        <pc:chgData name="Stenson, Matthew" userId="S::stenma@ga.com::e228a533-ba65-46e2-8e3e-4829e0de563c" providerId="AD" clId="Web-{87AB9293-5053-D47D-C499-07105F52A082}" dt="2024-10-08T19:20:29.525" v="211" actId="1076"/>
        <pc:sldMkLst>
          <pc:docMk/>
          <pc:sldMk cId="238403759" sldId="279"/>
        </pc:sldMkLst>
        <pc:spChg chg="add mod">
          <ac:chgData name="Stenson, Matthew" userId="S::stenma@ga.com::e228a533-ba65-46e2-8e3e-4829e0de563c" providerId="AD" clId="Web-{87AB9293-5053-D47D-C499-07105F52A082}" dt="2024-10-08T19:20:29.525" v="211" actId="1076"/>
          <ac:spMkLst>
            <pc:docMk/>
            <pc:sldMk cId="238403759" sldId="279"/>
            <ac:spMk id="6" creationId="{883F1CEA-D415-1388-AF79-3C472510516E}"/>
          </ac:spMkLst>
        </pc:spChg>
        <pc:picChg chg="del mod">
          <ac:chgData name="Stenson, Matthew" userId="S::stenma@ga.com::e228a533-ba65-46e2-8e3e-4829e0de563c" providerId="AD" clId="Web-{87AB9293-5053-D47D-C499-07105F52A082}" dt="2024-10-08T19:20:25.243" v="210"/>
          <ac:picMkLst>
            <pc:docMk/>
            <pc:sldMk cId="238403759" sldId="279"/>
            <ac:picMk id="3" creationId="{3C608B00-22D5-7434-3C34-82BCB3998260}"/>
          </ac:picMkLst>
        </pc:picChg>
      </pc:sldChg>
      <pc:sldChg chg="addSp delSp modSp">
        <pc:chgData name="Stenson, Matthew" userId="S::stenma@ga.com::e228a533-ba65-46e2-8e3e-4829e0de563c" providerId="AD" clId="Web-{87AB9293-5053-D47D-C499-07105F52A082}" dt="2024-10-08T19:21:40.229" v="251"/>
        <pc:sldMkLst>
          <pc:docMk/>
          <pc:sldMk cId="2590745408" sldId="280"/>
        </pc:sldMkLst>
        <pc:spChg chg="add mod">
          <ac:chgData name="Stenson, Matthew" userId="S::stenma@ga.com::e228a533-ba65-46e2-8e3e-4829e0de563c" providerId="AD" clId="Web-{87AB9293-5053-D47D-C499-07105F52A082}" dt="2024-10-08T19:21:37.479" v="250" actId="14100"/>
          <ac:spMkLst>
            <pc:docMk/>
            <pc:sldMk cId="2590745408" sldId="280"/>
            <ac:spMk id="6" creationId="{97D58927-1248-AC35-D84B-CC77468B37E3}"/>
          </ac:spMkLst>
        </pc:spChg>
        <pc:picChg chg="del mod">
          <ac:chgData name="Stenson, Matthew" userId="S::stenma@ga.com::e228a533-ba65-46e2-8e3e-4829e0de563c" providerId="AD" clId="Web-{87AB9293-5053-D47D-C499-07105F52A082}" dt="2024-10-08T19:21:40.229" v="251"/>
          <ac:picMkLst>
            <pc:docMk/>
            <pc:sldMk cId="2590745408" sldId="280"/>
            <ac:picMk id="3" creationId="{F48E307C-2BB2-FD13-C3F4-E49E3E0A8178}"/>
          </ac:picMkLst>
        </pc:picChg>
      </pc:sldChg>
      <pc:sldChg chg="addSp delSp modSp">
        <pc:chgData name="Stenson, Matthew" userId="S::stenma@ga.com::e228a533-ba65-46e2-8e3e-4829e0de563c" providerId="AD" clId="Web-{87AB9293-5053-D47D-C499-07105F52A082}" dt="2024-10-08T19:23:17.715" v="298"/>
        <pc:sldMkLst>
          <pc:docMk/>
          <pc:sldMk cId="1564236429" sldId="281"/>
        </pc:sldMkLst>
        <pc:spChg chg="add mod">
          <ac:chgData name="Stenson, Matthew" userId="S::stenma@ga.com::e228a533-ba65-46e2-8e3e-4829e0de563c" providerId="AD" clId="Web-{87AB9293-5053-D47D-C499-07105F52A082}" dt="2024-10-08T19:23:15.997" v="297" actId="1076"/>
          <ac:spMkLst>
            <pc:docMk/>
            <pc:sldMk cId="1564236429" sldId="281"/>
            <ac:spMk id="4" creationId="{235BA13E-D017-5409-A963-0BEF1F217FA8}"/>
          </ac:spMkLst>
        </pc:spChg>
        <pc:picChg chg="del mod">
          <ac:chgData name="Stenson, Matthew" userId="S::stenma@ga.com::e228a533-ba65-46e2-8e3e-4829e0de563c" providerId="AD" clId="Web-{87AB9293-5053-D47D-C499-07105F52A082}" dt="2024-10-08T19:23:17.715" v="298"/>
          <ac:picMkLst>
            <pc:docMk/>
            <pc:sldMk cId="1564236429" sldId="281"/>
            <ac:picMk id="2" creationId="{D9785E4D-5D1A-B2AF-5CB2-D698246954EA}"/>
          </ac:picMkLst>
        </pc:picChg>
      </pc:sldChg>
      <pc:sldChg chg="addSp delSp modSp ord">
        <pc:chgData name="Stenson, Matthew" userId="S::stenma@ga.com::e228a533-ba65-46e2-8e3e-4829e0de563c" providerId="AD" clId="Web-{87AB9293-5053-D47D-C499-07105F52A082}" dt="2024-10-08T19:43:06.159" v="783"/>
        <pc:sldMkLst>
          <pc:docMk/>
          <pc:sldMk cId="2901747743" sldId="282"/>
        </pc:sldMkLst>
        <pc:spChg chg="add mod">
          <ac:chgData name="Stenson, Matthew" userId="S::stenma@ga.com::e228a533-ba65-46e2-8e3e-4829e0de563c" providerId="AD" clId="Web-{87AB9293-5053-D47D-C499-07105F52A082}" dt="2024-10-08T19:24:46.514" v="406" actId="1076"/>
          <ac:spMkLst>
            <pc:docMk/>
            <pc:sldMk cId="2901747743" sldId="282"/>
            <ac:spMk id="7" creationId="{22AE4C3F-916F-1721-1F85-3F00A1201EC2}"/>
          </ac:spMkLst>
        </pc:spChg>
        <pc:picChg chg="del mod">
          <ac:chgData name="Stenson, Matthew" userId="S::stenma@ga.com::e228a533-ba65-46e2-8e3e-4829e0de563c" providerId="AD" clId="Web-{87AB9293-5053-D47D-C499-07105F52A082}" dt="2024-10-08T19:24:39.701" v="405"/>
          <ac:picMkLst>
            <pc:docMk/>
            <pc:sldMk cId="2901747743" sldId="282"/>
            <ac:picMk id="2" creationId="{70C48839-D1C7-9D43-07C5-9038A1C89171}"/>
          </ac:picMkLst>
        </pc:picChg>
      </pc:sldChg>
      <pc:sldChg chg="addSp delSp modSp modCm">
        <pc:chgData name="Stenson, Matthew" userId="S::stenma@ga.com::e228a533-ba65-46e2-8e3e-4829e0de563c" providerId="AD" clId="Web-{87AB9293-5053-D47D-C499-07105F52A082}" dt="2024-10-08T19:43:33.550" v="790" actId="20577"/>
        <pc:sldMkLst>
          <pc:docMk/>
          <pc:sldMk cId="2544015310" sldId="283"/>
        </pc:sldMkLst>
        <pc:spChg chg="mod">
          <ac:chgData name="Stenson, Matthew" userId="S::stenma@ga.com::e228a533-ba65-46e2-8e3e-4829e0de563c" providerId="AD" clId="Web-{87AB9293-5053-D47D-C499-07105F52A082}" dt="2024-10-08T19:43:33.550" v="790" actId="20577"/>
          <ac:spMkLst>
            <pc:docMk/>
            <pc:sldMk cId="2544015310" sldId="283"/>
            <ac:spMk id="2" creationId="{7B1A8FB3-B094-36E6-E2D5-B49E448CDD97}"/>
          </ac:spMkLst>
        </pc:spChg>
        <pc:spChg chg="add mod">
          <ac:chgData name="Stenson, Matthew" userId="S::stenma@ga.com::e228a533-ba65-46e2-8e3e-4829e0de563c" providerId="AD" clId="Web-{87AB9293-5053-D47D-C499-07105F52A082}" dt="2024-10-08T19:31:48.834" v="729" actId="20577"/>
          <ac:spMkLst>
            <pc:docMk/>
            <pc:sldMk cId="2544015310" sldId="283"/>
            <ac:spMk id="7" creationId="{51C30C6F-80F3-96F4-6ADC-CC905F143240}"/>
          </ac:spMkLst>
        </pc:spChg>
        <pc:picChg chg="del mod">
          <ac:chgData name="Stenson, Matthew" userId="S::stenma@ga.com::e228a533-ba65-46e2-8e3e-4829e0de563c" providerId="AD" clId="Web-{87AB9293-5053-D47D-C499-07105F52A082}" dt="2024-10-08T19:31:53.240" v="730"/>
          <ac:picMkLst>
            <pc:docMk/>
            <pc:sldMk cId="2544015310" sldId="283"/>
            <ac:picMk id="4" creationId="{31C6529E-8247-6925-E8C4-13F7F9373561}"/>
          </ac:picMkLst>
        </pc:picChg>
        <pc:extLst>
          <p:ext xmlns:p="http://schemas.openxmlformats.org/presentationml/2006/main" uri="{D6D511B9-2390-475A-947B-AFAB55BFBCF1}">
            <pc226:cmChg xmlns:pc226="http://schemas.microsoft.com/office/powerpoint/2022/06/main/command" chg="mod">
              <pc226:chgData name="Stenson, Matthew" userId="S::stenma@ga.com::e228a533-ba65-46e2-8e3e-4829e0de563c" providerId="AD" clId="Web-{87AB9293-5053-D47D-C499-07105F52A082}" dt="2024-10-08T19:43:31.378" v="789" actId="20577"/>
              <pc2:cmMkLst xmlns:pc2="http://schemas.microsoft.com/office/powerpoint/2019/9/main/command">
                <pc:docMk/>
                <pc:sldMk cId="2544015310" sldId="283"/>
                <pc2:cmMk id="{898C0D25-7922-4C6A-BA43-9E8486625E2A}"/>
              </pc2:cmMkLst>
            </pc226:cmChg>
            <pc226:cmChg xmlns:pc226="http://schemas.microsoft.com/office/powerpoint/2022/06/main/command" chg="mod">
              <pc226:chgData name="Stenson, Matthew" userId="S::stenma@ga.com::e228a533-ba65-46e2-8e3e-4829e0de563c" providerId="AD" clId="Web-{87AB9293-5053-D47D-C499-07105F52A082}" dt="2024-10-08T19:43:31.378" v="789" actId="20577"/>
              <pc2:cmMkLst xmlns:pc2="http://schemas.microsoft.com/office/powerpoint/2019/9/main/command">
                <pc:docMk/>
                <pc:sldMk cId="2544015310" sldId="283"/>
                <pc2:cmMk id="{83EB2577-61F2-42CF-AC85-BB23E97308D6}"/>
              </pc2:cmMkLst>
            </pc226:cmChg>
          </p:ext>
        </pc:extLst>
      </pc:sldChg>
      <pc:sldChg chg="addSp delSp modSp">
        <pc:chgData name="Stenson, Matthew" userId="S::stenma@ga.com::e228a533-ba65-46e2-8e3e-4829e0de563c" providerId="AD" clId="Web-{87AB9293-5053-D47D-C499-07105F52A082}" dt="2024-10-08T19:30:56.333" v="653"/>
        <pc:sldMkLst>
          <pc:docMk/>
          <pc:sldMk cId="371543338" sldId="284"/>
        </pc:sldMkLst>
        <pc:spChg chg="add mod">
          <ac:chgData name="Stenson, Matthew" userId="S::stenma@ga.com::e228a533-ba65-46e2-8e3e-4829e0de563c" providerId="AD" clId="Web-{87AB9293-5053-D47D-C499-07105F52A082}" dt="2024-10-08T19:30:53.177" v="652" actId="20577"/>
          <ac:spMkLst>
            <pc:docMk/>
            <pc:sldMk cId="371543338" sldId="284"/>
            <ac:spMk id="7" creationId="{9AC52577-98E4-40AB-4BAB-414559C22F2D}"/>
          </ac:spMkLst>
        </pc:spChg>
        <pc:picChg chg="del mod">
          <ac:chgData name="Stenson, Matthew" userId="S::stenma@ga.com::e228a533-ba65-46e2-8e3e-4829e0de563c" providerId="AD" clId="Web-{87AB9293-5053-D47D-C499-07105F52A082}" dt="2024-10-08T19:30:56.333" v="653"/>
          <ac:picMkLst>
            <pc:docMk/>
            <pc:sldMk cId="371543338" sldId="284"/>
            <ac:picMk id="4" creationId="{7B15AD95-1A97-7BBA-C6B2-2F8423E81A70}"/>
          </ac:picMkLst>
        </pc:picChg>
      </pc:sldChg>
      <pc:sldChg chg="addSp delSp modSp">
        <pc:chgData name="Stenson, Matthew" userId="S::stenma@ga.com::e228a533-ba65-46e2-8e3e-4829e0de563c" providerId="AD" clId="Web-{87AB9293-5053-D47D-C499-07105F52A082}" dt="2024-10-08T19:29:32.941" v="603"/>
        <pc:sldMkLst>
          <pc:docMk/>
          <pc:sldMk cId="3573742310" sldId="285"/>
        </pc:sldMkLst>
        <pc:spChg chg="add mod">
          <ac:chgData name="Stenson, Matthew" userId="S::stenma@ga.com::e228a533-ba65-46e2-8e3e-4829e0de563c" providerId="AD" clId="Web-{87AB9293-5053-D47D-C499-07105F52A082}" dt="2024-10-08T19:29:29.097" v="602" actId="20577"/>
          <ac:spMkLst>
            <pc:docMk/>
            <pc:sldMk cId="3573742310" sldId="285"/>
            <ac:spMk id="7" creationId="{2D8BE273-5A8D-50C3-4439-67D572F3B62F}"/>
          </ac:spMkLst>
        </pc:spChg>
        <pc:picChg chg="del mod">
          <ac:chgData name="Stenson, Matthew" userId="S::stenma@ga.com::e228a533-ba65-46e2-8e3e-4829e0de563c" providerId="AD" clId="Web-{87AB9293-5053-D47D-C499-07105F52A082}" dt="2024-10-08T19:29:32.941" v="603"/>
          <ac:picMkLst>
            <pc:docMk/>
            <pc:sldMk cId="3573742310" sldId="285"/>
            <ac:picMk id="6" creationId="{A0B472E6-B053-4072-A76A-8314D3C96F6F}"/>
          </ac:picMkLst>
        </pc:picChg>
      </pc:sldChg>
      <pc:sldChg chg="addSp delSp modSp">
        <pc:chgData name="Stenson, Matthew" userId="S::stenma@ga.com::e228a533-ba65-46e2-8e3e-4829e0de563c" providerId="AD" clId="Web-{87AB9293-5053-D47D-C499-07105F52A082}" dt="2024-10-08T19:27:36.376" v="544"/>
        <pc:sldMkLst>
          <pc:docMk/>
          <pc:sldMk cId="3693353037" sldId="286"/>
        </pc:sldMkLst>
        <pc:spChg chg="add mod">
          <ac:chgData name="Stenson, Matthew" userId="S::stenma@ga.com::e228a533-ba65-46e2-8e3e-4829e0de563c" providerId="AD" clId="Web-{87AB9293-5053-D47D-C499-07105F52A082}" dt="2024-10-08T19:27:32.267" v="543" actId="20577"/>
          <ac:spMkLst>
            <pc:docMk/>
            <pc:sldMk cId="3693353037" sldId="286"/>
            <ac:spMk id="7" creationId="{5FA81469-AB3E-D1E5-2798-AA86BD8D7F00}"/>
          </ac:spMkLst>
        </pc:spChg>
        <pc:picChg chg="del mod">
          <ac:chgData name="Stenson, Matthew" userId="S::stenma@ga.com::e228a533-ba65-46e2-8e3e-4829e0de563c" providerId="AD" clId="Web-{87AB9293-5053-D47D-C499-07105F52A082}" dt="2024-10-08T19:27:36.376" v="544"/>
          <ac:picMkLst>
            <pc:docMk/>
            <pc:sldMk cId="3693353037" sldId="286"/>
            <ac:picMk id="4" creationId="{2A828EB6-4194-71A2-FD15-18A6AC2543A6}"/>
          </ac:picMkLst>
        </pc:picChg>
      </pc:sldChg>
      <pc:sldChg chg="addSp delSp modSp">
        <pc:chgData name="Stenson, Matthew" userId="S::stenma@ga.com::e228a533-ba65-46e2-8e3e-4829e0de563c" providerId="AD" clId="Web-{87AB9293-5053-D47D-C499-07105F52A082}" dt="2024-10-08T19:27:04.110" v="516"/>
        <pc:sldMkLst>
          <pc:docMk/>
          <pc:sldMk cId="2190281820" sldId="287"/>
        </pc:sldMkLst>
        <pc:spChg chg="add mod">
          <ac:chgData name="Stenson, Matthew" userId="S::stenma@ga.com::e228a533-ba65-46e2-8e3e-4829e0de563c" providerId="AD" clId="Web-{87AB9293-5053-D47D-C499-07105F52A082}" dt="2024-10-08T19:27:00.438" v="515" actId="20577"/>
          <ac:spMkLst>
            <pc:docMk/>
            <pc:sldMk cId="2190281820" sldId="287"/>
            <ac:spMk id="7" creationId="{A89B27EB-338B-1EE2-357C-EEDBC9550F20}"/>
          </ac:spMkLst>
        </pc:spChg>
        <pc:picChg chg="del mod">
          <ac:chgData name="Stenson, Matthew" userId="S::stenma@ga.com::e228a533-ba65-46e2-8e3e-4829e0de563c" providerId="AD" clId="Web-{87AB9293-5053-D47D-C499-07105F52A082}" dt="2024-10-08T19:27:04.110" v="516"/>
          <ac:picMkLst>
            <pc:docMk/>
            <pc:sldMk cId="2190281820" sldId="287"/>
            <ac:picMk id="4" creationId="{FF883F34-3A1A-1711-4D33-81103201A813}"/>
          </ac:picMkLst>
        </pc:picChg>
      </pc:sldChg>
      <pc:sldChg chg="addSp delSp modSp">
        <pc:chgData name="Stenson, Matthew" userId="S::stenma@ga.com::e228a533-ba65-46e2-8e3e-4829e0de563c" providerId="AD" clId="Web-{87AB9293-5053-D47D-C499-07105F52A082}" dt="2024-10-08T19:45:05.005" v="796" actId="20577"/>
        <pc:sldMkLst>
          <pc:docMk/>
          <pc:sldMk cId="3313943932" sldId="288"/>
        </pc:sldMkLst>
        <pc:spChg chg="mod">
          <ac:chgData name="Stenson, Matthew" userId="S::stenma@ga.com::e228a533-ba65-46e2-8e3e-4829e0de563c" providerId="AD" clId="Web-{87AB9293-5053-D47D-C499-07105F52A082}" dt="2024-10-08T19:45:05.005" v="796" actId="20577"/>
          <ac:spMkLst>
            <pc:docMk/>
            <pc:sldMk cId="3313943932" sldId="288"/>
            <ac:spMk id="3" creationId="{E9926BF1-05F5-366C-A89E-B039E9AAC96A}"/>
          </ac:spMkLst>
        </pc:spChg>
        <pc:spChg chg="add mod">
          <ac:chgData name="Stenson, Matthew" userId="S::stenma@ga.com::e228a533-ba65-46e2-8e3e-4829e0de563c" providerId="AD" clId="Web-{87AB9293-5053-D47D-C499-07105F52A082}" dt="2024-10-08T19:26:32.125" v="491" actId="20577"/>
          <ac:spMkLst>
            <pc:docMk/>
            <pc:sldMk cId="3313943932" sldId="288"/>
            <ac:spMk id="6" creationId="{7C262F6B-6F27-4A2B-A032-8AC8BFA9BB21}"/>
          </ac:spMkLst>
        </pc:spChg>
        <pc:picChg chg="del mod">
          <ac:chgData name="Stenson, Matthew" userId="S::stenma@ga.com::e228a533-ba65-46e2-8e3e-4829e0de563c" providerId="AD" clId="Web-{87AB9293-5053-D47D-C499-07105F52A082}" dt="2024-10-08T19:26:35.844" v="492"/>
          <ac:picMkLst>
            <pc:docMk/>
            <pc:sldMk cId="3313943932" sldId="288"/>
            <ac:picMk id="2" creationId="{3D4DF739-C4CD-BCCD-F39D-7AA27E385BB7}"/>
          </ac:picMkLst>
        </pc:picChg>
      </pc:sldChg>
      <pc:sldChg chg="addSp delSp modSp ord">
        <pc:chgData name="Stenson, Matthew" userId="S::stenma@ga.com::e228a533-ba65-46e2-8e3e-4829e0de563c" providerId="AD" clId="Web-{87AB9293-5053-D47D-C499-07105F52A082}" dt="2024-10-08T19:45:51.037" v="797"/>
        <pc:sldMkLst>
          <pc:docMk/>
          <pc:sldMk cId="3535749528" sldId="289"/>
        </pc:sldMkLst>
        <pc:spChg chg="add mod">
          <ac:chgData name="Stenson, Matthew" userId="S::stenma@ga.com::e228a533-ba65-46e2-8e3e-4829e0de563c" providerId="AD" clId="Web-{87AB9293-5053-D47D-C499-07105F52A082}" dt="2024-10-08T19:25:50.734" v="471" actId="1076"/>
          <ac:spMkLst>
            <pc:docMk/>
            <pc:sldMk cId="3535749528" sldId="289"/>
            <ac:spMk id="6" creationId="{B10473D9-FFBD-5D83-FF24-9802E2D76E04}"/>
          </ac:spMkLst>
        </pc:spChg>
        <pc:picChg chg="del mod">
          <ac:chgData name="Stenson, Matthew" userId="S::stenma@ga.com::e228a533-ba65-46e2-8e3e-4829e0de563c" providerId="AD" clId="Web-{87AB9293-5053-D47D-C499-07105F52A082}" dt="2024-10-08T19:25:42.859" v="470"/>
          <ac:picMkLst>
            <pc:docMk/>
            <pc:sldMk cId="3535749528" sldId="289"/>
            <ac:picMk id="3" creationId="{67B00B74-35F9-5427-179A-4EF79D8BD6F3}"/>
          </ac:picMkLst>
        </pc:picChg>
      </pc:sldChg>
      <pc:sldChg chg="ord">
        <pc:chgData name="Stenson, Matthew" userId="S::stenma@ga.com::e228a533-ba65-46e2-8e3e-4829e0de563c" providerId="AD" clId="Web-{87AB9293-5053-D47D-C499-07105F52A082}" dt="2024-10-08T19:44:05.676" v="792"/>
        <pc:sldMkLst>
          <pc:docMk/>
          <pc:sldMk cId="1977328055" sldId="307"/>
        </pc:sldMkLst>
      </pc:sldChg>
      <pc:sldChg chg="addSp delSp modSp add del ord replId">
        <pc:chgData name="Stenson, Matthew" userId="S::stenma@ga.com::e228a533-ba65-46e2-8e3e-4829e0de563c" providerId="AD" clId="Web-{87AB9293-5053-D47D-C499-07105F52A082}" dt="2024-10-08T19:35:06.963" v="755"/>
        <pc:sldMkLst>
          <pc:docMk/>
          <pc:sldMk cId="1108922527" sldId="309"/>
        </pc:sldMkLst>
        <pc:spChg chg="add del mod">
          <ac:chgData name="Stenson, Matthew" userId="S::stenma@ga.com::e228a533-ba65-46e2-8e3e-4829e0de563c" providerId="AD" clId="Web-{87AB9293-5053-D47D-C499-07105F52A082}" dt="2024-10-08T19:34:14.571" v="744"/>
          <ac:spMkLst>
            <pc:docMk/>
            <pc:sldMk cId="1108922527" sldId="309"/>
            <ac:spMk id="2" creationId="{AFFC51E7-A90E-992F-1DA7-DF84AE233A88}"/>
          </ac:spMkLst>
        </pc:spChg>
        <pc:spChg chg="mod">
          <ac:chgData name="Stenson, Matthew" userId="S::stenma@ga.com::e228a533-ba65-46e2-8e3e-4829e0de563c" providerId="AD" clId="Web-{87AB9293-5053-D47D-C499-07105F52A082}" dt="2024-10-08T19:34:21.399" v="745" actId="1076"/>
          <ac:spMkLst>
            <pc:docMk/>
            <pc:sldMk cId="1108922527" sldId="309"/>
            <ac:spMk id="3" creationId="{9F32AEE1-5539-2095-4A07-109818E9DCFF}"/>
          </ac:spMkLst>
        </pc:spChg>
        <pc:picChg chg="mod">
          <ac:chgData name="Stenson, Matthew" userId="S::stenma@ga.com::e228a533-ba65-46e2-8e3e-4829e0de563c" providerId="AD" clId="Web-{87AB9293-5053-D47D-C499-07105F52A082}" dt="2024-10-08T19:34:23.462" v="746" actId="1076"/>
          <ac:picMkLst>
            <pc:docMk/>
            <pc:sldMk cId="1108922527" sldId="309"/>
            <ac:picMk id="5" creationId="{C5BAD6E5-E068-373D-9F9C-DEEF2CC81FA8}"/>
          </ac:picMkLst>
        </pc:picChg>
      </pc:sldChg>
      <pc:sldChg chg="modSp add">
        <pc:chgData name="Stenson, Matthew" userId="S::stenma@ga.com::e228a533-ba65-46e2-8e3e-4829e0de563c" providerId="AD" clId="Web-{87AB9293-5053-D47D-C499-07105F52A082}" dt="2024-10-08T19:35:36.510" v="765" actId="1076"/>
        <pc:sldMkLst>
          <pc:docMk/>
          <pc:sldMk cId="817455765" sldId="310"/>
        </pc:sldMkLst>
        <pc:spChg chg="mod">
          <ac:chgData name="Stenson, Matthew" userId="S::stenma@ga.com::e228a533-ba65-46e2-8e3e-4829e0de563c" providerId="AD" clId="Web-{87AB9293-5053-D47D-C499-07105F52A082}" dt="2024-10-08T19:35:36.510" v="765" actId="1076"/>
          <ac:spMkLst>
            <pc:docMk/>
            <pc:sldMk cId="817455765" sldId="310"/>
            <ac:spMk id="14" creationId="{929C8184-3C31-EB42-D854-49F037FA9BB7}"/>
          </ac:spMkLst>
        </pc:spChg>
      </pc:sldChg>
    </pc:docChg>
  </pc:docChgLst>
  <pc:docChgLst>
    <pc:chgData name="Alatorre, Jose" userId="S::alatjo@ga.com::d0ec2d25-bef5-49c5-a268-609d6a03f9d6" providerId="AD" clId="Web-{EDBAF86A-0C2F-0725-7D8C-7794DBB28B3D}"/>
    <pc:docChg chg="sldOrd">
      <pc:chgData name="Alatorre, Jose" userId="S::alatjo@ga.com::d0ec2d25-bef5-49c5-a268-609d6a03f9d6" providerId="AD" clId="Web-{EDBAF86A-0C2F-0725-7D8C-7794DBB28B3D}" dt="2024-11-01T16:34:26.075" v="0"/>
      <pc:docMkLst>
        <pc:docMk/>
      </pc:docMkLst>
      <pc:sldChg chg="ord">
        <pc:chgData name="Alatorre, Jose" userId="S::alatjo@ga.com::d0ec2d25-bef5-49c5-a268-609d6a03f9d6" providerId="AD" clId="Web-{EDBAF86A-0C2F-0725-7D8C-7794DBB28B3D}" dt="2024-11-01T16:34:26.075" v="0"/>
        <pc:sldMkLst>
          <pc:docMk/>
          <pc:sldMk cId="306693312" sldId="296"/>
        </pc:sldMkLst>
      </pc:sldChg>
    </pc:docChg>
  </pc:docChgLst>
  <pc:docChgLst>
    <pc:chgData name="Garcia, Natalie" userId="S::ga10028038@ga.com::c916df53-6734-4ed1-92d6-9001b767a56b" providerId="AD" clId="Web-{44CC68F3-F1AA-4656-AA71-554DDEC3ACC1}"/>
    <pc:docChg chg="modSld">
      <pc:chgData name="Garcia, Natalie" userId="S::ga10028038@ga.com::c916df53-6734-4ed1-92d6-9001b767a56b" providerId="AD" clId="Web-{44CC68F3-F1AA-4656-AA71-554DDEC3ACC1}" dt="2024-09-25T01:24:35.076" v="5"/>
      <pc:docMkLst>
        <pc:docMk/>
      </pc:docMkLst>
      <pc:sldChg chg="modSp">
        <pc:chgData name="Garcia, Natalie" userId="S::ga10028038@ga.com::c916df53-6734-4ed1-92d6-9001b767a56b" providerId="AD" clId="Web-{44CC68F3-F1AA-4656-AA71-554DDEC3ACC1}" dt="2024-09-25T01:23:50.357" v="0"/>
        <pc:sldMkLst>
          <pc:docMk/>
          <pc:sldMk cId="3926298603" sldId="260"/>
        </pc:sldMkLst>
        <pc:picChg chg="mod">
          <ac:chgData name="Garcia, Natalie" userId="S::ga10028038@ga.com::c916df53-6734-4ed1-92d6-9001b767a56b" providerId="AD" clId="Web-{44CC68F3-F1AA-4656-AA71-554DDEC3ACC1}" dt="2024-09-25T01:23:50.357" v="0"/>
          <ac:picMkLst>
            <pc:docMk/>
            <pc:sldMk cId="3926298603" sldId="260"/>
            <ac:picMk id="1026" creationId="{51A83C4E-AF6A-E21A-B4C0-94703AF8D43C}"/>
          </ac:picMkLst>
        </pc:picChg>
      </pc:sldChg>
      <pc:sldChg chg="modSp">
        <pc:chgData name="Garcia, Natalie" userId="S::ga10028038@ga.com::c916df53-6734-4ed1-92d6-9001b767a56b" providerId="AD" clId="Web-{44CC68F3-F1AA-4656-AA71-554DDEC3ACC1}" dt="2024-09-25T01:23:56.748" v="1"/>
        <pc:sldMkLst>
          <pc:docMk/>
          <pc:sldMk cId="1896737039" sldId="276"/>
        </pc:sldMkLst>
        <pc:picChg chg="mod">
          <ac:chgData name="Garcia, Natalie" userId="S::ga10028038@ga.com::c916df53-6734-4ed1-92d6-9001b767a56b" providerId="AD" clId="Web-{44CC68F3-F1AA-4656-AA71-554DDEC3ACC1}" dt="2024-09-25T01:23:56.748" v="1"/>
          <ac:picMkLst>
            <pc:docMk/>
            <pc:sldMk cId="1896737039" sldId="276"/>
            <ac:picMk id="2" creationId="{7DED7EB1-A872-D5EF-AC53-D88D04A8DD2A}"/>
          </ac:picMkLst>
        </pc:picChg>
      </pc:sldChg>
      <pc:sldChg chg="modSp">
        <pc:chgData name="Garcia, Natalie" userId="S::ga10028038@ga.com::c916df53-6734-4ed1-92d6-9001b767a56b" providerId="AD" clId="Web-{44CC68F3-F1AA-4656-AA71-554DDEC3ACC1}" dt="2024-09-25T01:24:11.123" v="2"/>
        <pc:sldMkLst>
          <pc:docMk/>
          <pc:sldMk cId="430744801" sldId="293"/>
        </pc:sldMkLst>
        <pc:picChg chg="mod">
          <ac:chgData name="Garcia, Natalie" userId="S::ga10028038@ga.com::c916df53-6734-4ed1-92d6-9001b767a56b" providerId="AD" clId="Web-{44CC68F3-F1AA-4656-AA71-554DDEC3ACC1}" dt="2024-09-25T01:24:11.123" v="2"/>
          <ac:picMkLst>
            <pc:docMk/>
            <pc:sldMk cId="430744801" sldId="293"/>
            <ac:picMk id="3" creationId="{E355DF64-8B22-BE29-B9CD-0A3DF10F5E9C}"/>
          </ac:picMkLst>
        </pc:picChg>
      </pc:sldChg>
      <pc:sldChg chg="modSp">
        <pc:chgData name="Garcia, Natalie" userId="S::ga10028038@ga.com::c916df53-6734-4ed1-92d6-9001b767a56b" providerId="AD" clId="Web-{44CC68F3-F1AA-4656-AA71-554DDEC3ACC1}" dt="2024-09-25T01:24:26.201" v="4"/>
        <pc:sldMkLst>
          <pc:docMk/>
          <pc:sldMk cId="1977328055" sldId="307"/>
        </pc:sldMkLst>
        <pc:picChg chg="mod">
          <ac:chgData name="Garcia, Natalie" userId="S::ga10028038@ga.com::c916df53-6734-4ed1-92d6-9001b767a56b" providerId="AD" clId="Web-{44CC68F3-F1AA-4656-AA71-554DDEC3ACC1}" dt="2024-09-25T01:24:21.826" v="3"/>
          <ac:picMkLst>
            <pc:docMk/>
            <pc:sldMk cId="1977328055" sldId="307"/>
            <ac:picMk id="4" creationId="{B1FB90F1-0D0F-C916-3424-881C5F004D91}"/>
          </ac:picMkLst>
        </pc:picChg>
        <pc:picChg chg="mod">
          <ac:chgData name="Garcia, Natalie" userId="S::ga10028038@ga.com::c916df53-6734-4ed1-92d6-9001b767a56b" providerId="AD" clId="Web-{44CC68F3-F1AA-4656-AA71-554DDEC3ACC1}" dt="2024-09-25T01:24:26.201" v="4"/>
          <ac:picMkLst>
            <pc:docMk/>
            <pc:sldMk cId="1977328055" sldId="307"/>
            <ac:picMk id="6" creationId="{793F1852-024D-4760-3C14-E70FDB9BF45C}"/>
          </ac:picMkLst>
        </pc:picChg>
      </pc:sldChg>
      <pc:sldChg chg="modSp">
        <pc:chgData name="Garcia, Natalie" userId="S::ga10028038@ga.com::c916df53-6734-4ed1-92d6-9001b767a56b" providerId="AD" clId="Web-{44CC68F3-F1AA-4656-AA71-554DDEC3ACC1}" dt="2024-09-25T01:24:35.076" v="5"/>
        <pc:sldMkLst>
          <pc:docMk/>
          <pc:sldMk cId="3792318341" sldId="308"/>
        </pc:sldMkLst>
        <pc:picChg chg="mod">
          <ac:chgData name="Garcia, Natalie" userId="S::ga10028038@ga.com::c916df53-6734-4ed1-92d6-9001b767a56b" providerId="AD" clId="Web-{44CC68F3-F1AA-4656-AA71-554DDEC3ACC1}" dt="2024-09-25T01:24:35.076" v="5"/>
          <ac:picMkLst>
            <pc:docMk/>
            <pc:sldMk cId="3792318341" sldId="308"/>
            <ac:picMk id="4" creationId="{5465964C-3E91-C012-6A51-029B6B8D7F0C}"/>
          </ac:picMkLst>
        </pc:picChg>
      </pc:sldChg>
    </pc:docChg>
  </pc:docChgLst>
  <pc:docChgLst>
    <pc:chgData name="Stenson, Matthew" userId="S::stenma@ga.com::e228a533-ba65-46e2-8e3e-4829e0de563c" providerId="AD" clId="Web-{8F990BBE-E75B-E43F-5FD8-F27EC1E2831F}"/>
    <pc:docChg chg="delSld modSection">
      <pc:chgData name="Stenson, Matthew" userId="S::stenma@ga.com::e228a533-ba65-46e2-8e3e-4829e0de563c" providerId="AD" clId="Web-{8F990BBE-E75B-E43F-5FD8-F27EC1E2831F}" dt="2024-10-09T14:10:09.809" v="0"/>
      <pc:docMkLst>
        <pc:docMk/>
      </pc:docMkLst>
      <pc:sldChg chg="del">
        <pc:chgData name="Stenson, Matthew" userId="S::stenma@ga.com::e228a533-ba65-46e2-8e3e-4829e0de563c" providerId="AD" clId="Web-{8F990BBE-E75B-E43F-5FD8-F27EC1E2831F}" dt="2024-10-09T14:10:09.809" v="0"/>
        <pc:sldMkLst>
          <pc:docMk/>
          <pc:sldMk cId="430744801" sldId="293"/>
        </pc:sldMkLst>
      </pc:sldChg>
    </pc:docChg>
  </pc:docChgLst>
  <pc:docChgLst>
    <pc:chgData name="Garcia, Natalie" userId="c916df53-6734-4ed1-92d6-9001b767a56b" providerId="ADAL" clId="{D666C3C6-8861-4EBC-A21D-B0317F10DC25}"/>
    <pc:docChg chg="custSel modSld">
      <pc:chgData name="Garcia, Natalie" userId="c916df53-6734-4ed1-92d6-9001b767a56b" providerId="ADAL" clId="{D666C3C6-8861-4EBC-A21D-B0317F10DC25}" dt="2024-09-17T17:24:20.711" v="0" actId="313"/>
      <pc:docMkLst>
        <pc:docMk/>
      </pc:docMkLst>
      <pc:sldChg chg="modSp mod">
        <pc:chgData name="Garcia, Natalie" userId="c916df53-6734-4ed1-92d6-9001b767a56b" providerId="ADAL" clId="{D666C3C6-8861-4EBC-A21D-B0317F10DC25}" dt="2024-09-17T17:24:20.711" v="0" actId="313"/>
        <pc:sldMkLst>
          <pc:docMk/>
          <pc:sldMk cId="371543338" sldId="284"/>
        </pc:sldMkLst>
        <pc:spChg chg="mod">
          <ac:chgData name="Garcia, Natalie" userId="c916df53-6734-4ed1-92d6-9001b767a56b" providerId="ADAL" clId="{D666C3C6-8861-4EBC-A21D-B0317F10DC25}" dt="2024-09-17T17:24:20.711" v="0" actId="313"/>
          <ac:spMkLst>
            <pc:docMk/>
            <pc:sldMk cId="371543338" sldId="284"/>
            <ac:spMk id="2" creationId="{E2EAC926-6535-BD3D-9DA9-7414E0D6BE7E}"/>
          </ac:spMkLst>
        </pc:spChg>
      </pc:sldChg>
    </pc:docChg>
  </pc:docChgLst>
  <pc:docChgLst>
    <pc:chgData name="Cannon, William" userId="9bba47a7-b378-49af-ae62-853960cd914d" providerId="ADAL" clId="{30AEAF5D-392D-4487-8A79-819E49E5AE8E}"/>
    <pc:docChg chg="undo custSel modSld">
      <pc:chgData name="Cannon, William" userId="9bba47a7-b378-49af-ae62-853960cd914d" providerId="ADAL" clId="{30AEAF5D-392D-4487-8A79-819E49E5AE8E}" dt="2024-10-01T17:15:43.085" v="204" actId="20577"/>
      <pc:docMkLst>
        <pc:docMk/>
      </pc:docMkLst>
      <pc:sldChg chg="modSp mod">
        <pc:chgData name="Cannon, William" userId="9bba47a7-b378-49af-ae62-853960cd914d" providerId="ADAL" clId="{30AEAF5D-392D-4487-8A79-819E49E5AE8E}" dt="2024-10-01T17:06:36.434" v="36" actId="1582"/>
        <pc:sldMkLst>
          <pc:docMk/>
          <pc:sldMk cId="562948250" sldId="271"/>
        </pc:sldMkLst>
        <pc:picChg chg="mod">
          <ac:chgData name="Cannon, William" userId="9bba47a7-b378-49af-ae62-853960cd914d" providerId="ADAL" clId="{30AEAF5D-392D-4487-8A79-819E49E5AE8E}" dt="2024-10-01T17:06:36.434" v="36" actId="1582"/>
          <ac:picMkLst>
            <pc:docMk/>
            <pc:sldMk cId="562948250" sldId="271"/>
            <ac:picMk id="3" creationId="{00F7D128-9613-3646-3AD9-F50AD16E2E11}"/>
          </ac:picMkLst>
        </pc:picChg>
        <pc:picChg chg="mod">
          <ac:chgData name="Cannon, William" userId="9bba47a7-b378-49af-ae62-853960cd914d" providerId="ADAL" clId="{30AEAF5D-392D-4487-8A79-819E49E5AE8E}" dt="2024-10-01T17:06:36.434" v="36" actId="1582"/>
          <ac:picMkLst>
            <pc:docMk/>
            <pc:sldMk cId="562948250" sldId="271"/>
            <ac:picMk id="4" creationId="{BEF79D07-6BFD-8D8F-6326-671102130271}"/>
          </ac:picMkLst>
        </pc:picChg>
        <pc:picChg chg="mod">
          <ac:chgData name="Cannon, William" userId="9bba47a7-b378-49af-ae62-853960cd914d" providerId="ADAL" clId="{30AEAF5D-392D-4487-8A79-819E49E5AE8E}" dt="2024-10-01T17:06:36.434" v="36" actId="1582"/>
          <ac:picMkLst>
            <pc:docMk/>
            <pc:sldMk cId="562948250" sldId="271"/>
            <ac:picMk id="5" creationId="{C5BAD6E5-E068-373D-9F9C-DEEF2CC81FA8}"/>
          </ac:picMkLst>
        </pc:picChg>
        <pc:picChg chg="mod">
          <ac:chgData name="Cannon, William" userId="9bba47a7-b378-49af-ae62-853960cd914d" providerId="ADAL" clId="{30AEAF5D-392D-4487-8A79-819E49E5AE8E}" dt="2024-10-01T17:06:36.434" v="36" actId="1582"/>
          <ac:picMkLst>
            <pc:docMk/>
            <pc:sldMk cId="562948250" sldId="271"/>
            <ac:picMk id="6" creationId="{BAF1E519-633A-AA55-2BD6-BEC6DD2BE634}"/>
          </ac:picMkLst>
        </pc:picChg>
      </pc:sldChg>
      <pc:sldChg chg="modSp mod modCm">
        <pc:chgData name="Cannon, William" userId="9bba47a7-b378-49af-ae62-853960cd914d" providerId="ADAL" clId="{30AEAF5D-392D-4487-8A79-819E49E5AE8E}" dt="2024-10-01T17:11:07.369" v="48" actId="20577"/>
        <pc:sldMkLst>
          <pc:docMk/>
          <pc:sldMk cId="2544015310" sldId="283"/>
        </pc:sldMkLst>
        <pc:spChg chg="mod">
          <ac:chgData name="Cannon, William" userId="9bba47a7-b378-49af-ae62-853960cd914d" providerId="ADAL" clId="{30AEAF5D-392D-4487-8A79-819E49E5AE8E}" dt="2024-10-01T17:11:07.369" v="48" actId="20577"/>
          <ac:spMkLst>
            <pc:docMk/>
            <pc:sldMk cId="2544015310" sldId="283"/>
            <ac:spMk id="2" creationId="{7B1A8FB3-B094-36E6-E2D5-B49E448CDD97}"/>
          </ac:spMkLst>
        </pc:spChg>
        <pc:extLst>
          <p:ext xmlns:p="http://schemas.openxmlformats.org/presentationml/2006/main" uri="{D6D511B9-2390-475A-947B-AFAB55BFBCF1}">
            <pc226:cmChg xmlns:pc226="http://schemas.microsoft.com/office/powerpoint/2022/06/main/command" chg="mod">
              <pc226:chgData name="Cannon, William" userId="9bba47a7-b378-49af-ae62-853960cd914d" providerId="ADAL" clId="{30AEAF5D-392D-4487-8A79-819E49E5AE8E}" dt="2024-10-01T17:11:07.369" v="48" actId="20577"/>
              <pc2:cmMkLst xmlns:pc2="http://schemas.microsoft.com/office/powerpoint/2019/9/main/command">
                <pc:docMk/>
                <pc:sldMk cId="2544015310" sldId="283"/>
                <pc2:cmMk id="{83EB2577-61F2-42CF-AC85-BB23E97308D6}"/>
              </pc2:cmMkLst>
            </pc226:cmChg>
          </p:ext>
        </pc:extLst>
      </pc:sldChg>
      <pc:sldChg chg="modSp mod">
        <pc:chgData name="Cannon, William" userId="9bba47a7-b378-49af-ae62-853960cd914d" providerId="ADAL" clId="{30AEAF5D-392D-4487-8A79-819E49E5AE8E}" dt="2024-10-01T17:12:22.408" v="50" actId="208"/>
        <pc:sldMkLst>
          <pc:docMk/>
          <pc:sldMk cId="2190281820" sldId="287"/>
        </pc:sldMkLst>
        <pc:picChg chg="mod">
          <ac:chgData name="Cannon, William" userId="9bba47a7-b378-49af-ae62-853960cd914d" providerId="ADAL" clId="{30AEAF5D-392D-4487-8A79-819E49E5AE8E}" dt="2024-10-01T17:12:22.408" v="50" actId="208"/>
          <ac:picMkLst>
            <pc:docMk/>
            <pc:sldMk cId="2190281820" sldId="287"/>
            <ac:picMk id="3" creationId="{3685D693-68E4-B610-D378-7C38ED1806EC}"/>
          </ac:picMkLst>
        </pc:picChg>
      </pc:sldChg>
      <pc:sldChg chg="modSp mod">
        <pc:chgData name="Cannon, William" userId="9bba47a7-b378-49af-ae62-853960cd914d" providerId="ADAL" clId="{30AEAF5D-392D-4487-8A79-819E49E5AE8E}" dt="2024-10-01T17:12:34.815" v="62" actId="313"/>
        <pc:sldMkLst>
          <pc:docMk/>
          <pc:sldMk cId="3313943932" sldId="288"/>
        </pc:sldMkLst>
        <pc:spChg chg="mod">
          <ac:chgData name="Cannon, William" userId="9bba47a7-b378-49af-ae62-853960cd914d" providerId="ADAL" clId="{30AEAF5D-392D-4487-8A79-819E49E5AE8E}" dt="2024-10-01T17:12:34.815" v="62" actId="313"/>
          <ac:spMkLst>
            <pc:docMk/>
            <pc:sldMk cId="3313943932" sldId="288"/>
            <ac:spMk id="3" creationId="{E9926BF1-05F5-366C-A89E-B039E9AAC96A}"/>
          </ac:spMkLst>
        </pc:spChg>
      </pc:sldChg>
      <pc:sldChg chg="modSp mod">
        <pc:chgData name="Cannon, William" userId="9bba47a7-b378-49af-ae62-853960cd914d" providerId="ADAL" clId="{30AEAF5D-392D-4487-8A79-819E49E5AE8E}" dt="2024-10-01T17:15:43.085" v="204" actId="20577"/>
        <pc:sldMkLst>
          <pc:docMk/>
          <pc:sldMk cId="573658885" sldId="290"/>
        </pc:sldMkLst>
        <pc:spChg chg="mod">
          <ac:chgData name="Cannon, William" userId="9bba47a7-b378-49af-ae62-853960cd914d" providerId="ADAL" clId="{30AEAF5D-392D-4487-8A79-819E49E5AE8E}" dt="2024-10-01T17:15:43.085" v="204" actId="20577"/>
          <ac:spMkLst>
            <pc:docMk/>
            <pc:sldMk cId="573658885" sldId="290"/>
            <ac:spMk id="2" creationId="{C96FBA44-37CA-CD4C-8747-0DAA5B39C8AD}"/>
          </ac:spMkLst>
        </pc:spChg>
      </pc:sldChg>
      <pc:sldChg chg="modSp mod">
        <pc:chgData name="Cannon, William" userId="9bba47a7-b378-49af-ae62-853960cd914d" providerId="ADAL" clId="{30AEAF5D-392D-4487-8A79-819E49E5AE8E}" dt="2024-10-01T17:05:14.052" v="29"/>
        <pc:sldMkLst>
          <pc:docMk/>
          <pc:sldMk cId="430744801" sldId="293"/>
        </pc:sldMkLst>
        <pc:spChg chg="mod">
          <ac:chgData name="Cannon, William" userId="9bba47a7-b378-49af-ae62-853960cd914d" providerId="ADAL" clId="{30AEAF5D-392D-4487-8A79-819E49E5AE8E}" dt="2024-10-01T17:04:30.797" v="17" actId="27636"/>
          <ac:spMkLst>
            <pc:docMk/>
            <pc:sldMk cId="430744801" sldId="293"/>
            <ac:spMk id="2" creationId="{056EC23F-8473-D781-7230-8E0C2EA461AA}"/>
          </ac:spMkLst>
        </pc:spChg>
        <pc:spChg chg="mod">
          <ac:chgData name="Cannon, William" userId="9bba47a7-b378-49af-ae62-853960cd914d" providerId="ADAL" clId="{30AEAF5D-392D-4487-8A79-819E49E5AE8E}" dt="2024-10-01T17:05:14.052" v="29"/>
          <ac:spMkLst>
            <pc:docMk/>
            <pc:sldMk cId="430744801" sldId="293"/>
            <ac:spMk id="8" creationId="{3505A7C4-A484-DA6D-0706-FDDD1460A462}"/>
          </ac:spMkLst>
        </pc:spChg>
        <pc:picChg chg="mod">
          <ac:chgData name="Cannon, William" userId="9bba47a7-b378-49af-ae62-853960cd914d" providerId="ADAL" clId="{30AEAF5D-392D-4487-8A79-819E49E5AE8E}" dt="2024-10-01T17:02:37.165" v="1" actId="208"/>
          <ac:picMkLst>
            <pc:docMk/>
            <pc:sldMk cId="430744801" sldId="293"/>
            <ac:picMk id="3" creationId="{E355DF64-8B22-BE29-B9CD-0A3DF10F5E9C}"/>
          </ac:picMkLst>
        </pc:picChg>
      </pc:sldChg>
      <pc:sldChg chg="modSp mod">
        <pc:chgData name="Cannon, William" userId="9bba47a7-b378-49af-ae62-853960cd914d" providerId="ADAL" clId="{30AEAF5D-392D-4487-8A79-819E49E5AE8E}" dt="2024-10-01T17:05:16.781" v="30"/>
        <pc:sldMkLst>
          <pc:docMk/>
          <pc:sldMk cId="1977328055" sldId="307"/>
        </pc:sldMkLst>
        <pc:spChg chg="mod">
          <ac:chgData name="Cannon, William" userId="9bba47a7-b378-49af-ae62-853960cd914d" providerId="ADAL" clId="{30AEAF5D-392D-4487-8A79-819E49E5AE8E}" dt="2024-10-01T17:05:16.781" v="30"/>
          <ac:spMkLst>
            <pc:docMk/>
            <pc:sldMk cId="1977328055" sldId="307"/>
            <ac:spMk id="8" creationId="{3505A7C4-A484-DA6D-0706-FDDD1460A462}"/>
          </ac:spMkLst>
        </pc:spChg>
        <pc:picChg chg="mod">
          <ac:chgData name="Cannon, William" userId="9bba47a7-b378-49af-ae62-853960cd914d" providerId="ADAL" clId="{30AEAF5D-392D-4487-8A79-819E49E5AE8E}" dt="2024-10-01T17:03:05.751" v="4" actId="14100"/>
          <ac:picMkLst>
            <pc:docMk/>
            <pc:sldMk cId="1977328055" sldId="307"/>
            <ac:picMk id="4" creationId="{B1FB90F1-0D0F-C916-3424-881C5F004D91}"/>
          </ac:picMkLst>
        </pc:picChg>
        <pc:picChg chg="mod">
          <ac:chgData name="Cannon, William" userId="9bba47a7-b378-49af-ae62-853960cd914d" providerId="ADAL" clId="{30AEAF5D-392D-4487-8A79-819E49E5AE8E}" dt="2024-10-01T17:03:08.707" v="5" actId="14100"/>
          <ac:picMkLst>
            <pc:docMk/>
            <pc:sldMk cId="1977328055" sldId="307"/>
            <ac:picMk id="6" creationId="{793F1852-024D-4760-3C14-E70FDB9BF45C}"/>
          </ac:picMkLst>
        </pc:picChg>
      </pc:sldChg>
      <pc:sldChg chg="modSp mod">
        <pc:chgData name="Cannon, William" userId="9bba47a7-b378-49af-ae62-853960cd914d" providerId="ADAL" clId="{30AEAF5D-392D-4487-8A79-819E49E5AE8E}" dt="2024-10-01T17:05:26.043" v="34" actId="1582"/>
        <pc:sldMkLst>
          <pc:docMk/>
          <pc:sldMk cId="3792318341" sldId="308"/>
        </pc:sldMkLst>
        <pc:spChg chg="mod">
          <ac:chgData name="Cannon, William" userId="9bba47a7-b378-49af-ae62-853960cd914d" providerId="ADAL" clId="{30AEAF5D-392D-4487-8A79-819E49E5AE8E}" dt="2024-10-01T17:05:07.034" v="28" actId="20577"/>
          <ac:spMkLst>
            <pc:docMk/>
            <pc:sldMk cId="3792318341" sldId="308"/>
            <ac:spMk id="2" creationId="{056EC23F-8473-D781-7230-8E0C2EA461AA}"/>
          </ac:spMkLst>
        </pc:spChg>
        <pc:picChg chg="mod">
          <ac:chgData name="Cannon, William" userId="9bba47a7-b378-49af-ae62-853960cd914d" providerId="ADAL" clId="{30AEAF5D-392D-4487-8A79-819E49E5AE8E}" dt="2024-10-01T17:05:26.043" v="34" actId="1582"/>
          <ac:picMkLst>
            <pc:docMk/>
            <pc:sldMk cId="3792318341" sldId="308"/>
            <ac:picMk id="4" creationId="{5465964C-3E91-C012-6A51-029B6B8D7F0C}"/>
          </ac:picMkLst>
        </pc:picChg>
      </pc:sldChg>
    </pc:docChg>
  </pc:docChgLst>
  <pc:docChgLst>
    <pc:chgData name="Stenson, Matthew" userId="e228a533-ba65-46e2-8e3e-4829e0de563c" providerId="ADAL" clId="{69437B34-2575-4061-B4B7-D6649E53B41D}"/>
    <pc:docChg chg="custSel modSld">
      <pc:chgData name="Stenson, Matthew" userId="e228a533-ba65-46e2-8e3e-4829e0de563c" providerId="ADAL" clId="{69437B34-2575-4061-B4B7-D6649E53B41D}" dt="2024-09-23T15:48:19.777" v="56" actId="20577"/>
      <pc:docMkLst>
        <pc:docMk/>
      </pc:docMkLst>
      <pc:sldChg chg="modSp mod">
        <pc:chgData name="Stenson, Matthew" userId="e228a533-ba65-46e2-8e3e-4829e0de563c" providerId="ADAL" clId="{69437B34-2575-4061-B4B7-D6649E53B41D}" dt="2024-09-23T15:48:19.777" v="56" actId="20577"/>
        <pc:sldMkLst>
          <pc:docMk/>
          <pc:sldMk cId="208572558" sldId="275"/>
        </pc:sldMkLst>
        <pc:spChg chg="mod">
          <ac:chgData name="Stenson, Matthew" userId="e228a533-ba65-46e2-8e3e-4829e0de563c" providerId="ADAL" clId="{69437B34-2575-4061-B4B7-D6649E53B41D}" dt="2024-09-23T15:48:19.777" v="56" actId="20577"/>
          <ac:spMkLst>
            <pc:docMk/>
            <pc:sldMk cId="208572558" sldId="275"/>
            <ac:spMk id="14" creationId="{929C8184-3C31-EB42-D854-49F037FA9BB7}"/>
          </ac:spMkLst>
        </pc:spChg>
      </pc:sldChg>
    </pc:docChg>
  </pc:docChgLst>
  <pc:docChgLst>
    <pc:chgData name="Stenson, Matthew" userId="S::stenma@ga.com::e228a533-ba65-46e2-8e3e-4829e0de563c" providerId="AD" clId="Web-{A1BCD4D3-6629-7444-D1B9-CB6860F1CB02}"/>
    <pc:docChg chg="modSld">
      <pc:chgData name="Stenson, Matthew" userId="S::stenma@ga.com::e228a533-ba65-46e2-8e3e-4829e0de563c" providerId="AD" clId="Web-{A1BCD4D3-6629-7444-D1B9-CB6860F1CB02}" dt="2024-10-08T16:05:08.564" v="22" actId="20577"/>
      <pc:docMkLst>
        <pc:docMk/>
      </pc:docMkLst>
      <pc:sldChg chg="modSp modCm">
        <pc:chgData name="Stenson, Matthew" userId="S::stenma@ga.com::e228a533-ba65-46e2-8e3e-4829e0de563c" providerId="AD" clId="Web-{A1BCD4D3-6629-7444-D1B9-CB6860F1CB02}" dt="2024-10-08T16:05:08.564" v="22" actId="20577"/>
        <pc:sldMkLst>
          <pc:docMk/>
          <pc:sldMk cId="1977328055" sldId="307"/>
        </pc:sldMkLst>
        <pc:spChg chg="mod">
          <ac:chgData name="Stenson, Matthew" userId="S::stenma@ga.com::e228a533-ba65-46e2-8e3e-4829e0de563c" providerId="AD" clId="Web-{A1BCD4D3-6629-7444-D1B9-CB6860F1CB02}" dt="2024-10-08T16:05:08.564" v="22" actId="20577"/>
          <ac:spMkLst>
            <pc:docMk/>
            <pc:sldMk cId="1977328055" sldId="307"/>
            <ac:spMk id="2" creationId="{056EC23F-8473-D781-7230-8E0C2EA461AA}"/>
          </ac:spMkLst>
        </pc:spChg>
        <pc:extLst>
          <p:ext xmlns:p="http://schemas.openxmlformats.org/presentationml/2006/main" uri="{D6D511B9-2390-475A-947B-AFAB55BFBCF1}">
            <pc226:cmChg xmlns:pc226="http://schemas.microsoft.com/office/powerpoint/2022/06/main/command" chg="mod">
              <pc226:chgData name="Stenson, Matthew" userId="S::stenma@ga.com::e228a533-ba65-46e2-8e3e-4829e0de563c" providerId="AD" clId="Web-{A1BCD4D3-6629-7444-D1B9-CB6860F1CB02}" dt="2024-10-08T16:04:58.345" v="21" actId="20577"/>
              <pc2:cmMkLst xmlns:pc2="http://schemas.microsoft.com/office/powerpoint/2019/9/main/command">
                <pc:docMk/>
                <pc:sldMk cId="1977328055" sldId="307"/>
                <pc2:cmMk id="{9749F774-D829-41C6-A5BB-1FD96626D621}"/>
              </pc2:cmMkLst>
            </pc226:cmChg>
          </p:ext>
        </pc:extLst>
      </pc:sldChg>
    </pc:docChg>
  </pc:docChgLst>
  <pc:docChgLst>
    <pc:chgData name="Garcia, Natalie" userId="c916df53-6734-4ed1-92d6-9001b767a56b" providerId="ADAL" clId="{86B30E2F-C850-4491-8FCA-2728EA80E36B}"/>
    <pc:docChg chg="custSel addSld modSld">
      <pc:chgData name="Garcia, Natalie" userId="c916df53-6734-4ed1-92d6-9001b767a56b" providerId="ADAL" clId="{86B30E2F-C850-4491-8FCA-2728EA80E36B}" dt="2024-10-07T16:24:20.050" v="20" actId="207"/>
      <pc:docMkLst>
        <pc:docMk/>
      </pc:docMkLst>
      <pc:sldChg chg="modSp">
        <pc:chgData name="Garcia, Natalie" userId="c916df53-6734-4ed1-92d6-9001b767a56b" providerId="ADAL" clId="{86B30E2F-C850-4491-8FCA-2728EA80E36B}" dt="2024-10-07T16:19:09.761" v="0" actId="208"/>
        <pc:sldMkLst>
          <pc:docMk/>
          <pc:sldMk cId="3926298603" sldId="260"/>
        </pc:sldMkLst>
        <pc:picChg chg="mod">
          <ac:chgData name="Garcia, Natalie" userId="c916df53-6734-4ed1-92d6-9001b767a56b" providerId="ADAL" clId="{86B30E2F-C850-4491-8FCA-2728EA80E36B}" dt="2024-10-07T16:19:09.761" v="0" actId="208"/>
          <ac:picMkLst>
            <pc:docMk/>
            <pc:sldMk cId="3926298603" sldId="260"/>
            <ac:picMk id="1026" creationId="{51A83C4E-AF6A-E21A-B4C0-94703AF8D43C}"/>
          </ac:picMkLst>
        </pc:picChg>
      </pc:sldChg>
      <pc:sldChg chg="modSp add mod">
        <pc:chgData name="Garcia, Natalie" userId="c916df53-6734-4ed1-92d6-9001b767a56b" providerId="ADAL" clId="{86B30E2F-C850-4491-8FCA-2728EA80E36B}" dt="2024-10-07T16:19:49.138" v="3" actId="6549"/>
        <pc:sldMkLst>
          <pc:docMk/>
          <pc:sldMk cId="3009823296" sldId="265"/>
        </pc:sldMkLst>
        <pc:spChg chg="mod">
          <ac:chgData name="Garcia, Natalie" userId="c916df53-6734-4ed1-92d6-9001b767a56b" providerId="ADAL" clId="{86B30E2F-C850-4491-8FCA-2728EA80E36B}" dt="2024-10-07T16:19:49.138" v="3" actId="6549"/>
          <ac:spMkLst>
            <pc:docMk/>
            <pc:sldMk cId="3009823296" sldId="265"/>
            <ac:spMk id="14" creationId="{929C8184-3C31-EB42-D854-49F037FA9BB7}"/>
          </ac:spMkLst>
        </pc:spChg>
      </pc:sldChg>
      <pc:sldChg chg="modSp mod">
        <pc:chgData name="Garcia, Natalie" userId="c916df53-6734-4ed1-92d6-9001b767a56b" providerId="ADAL" clId="{86B30E2F-C850-4491-8FCA-2728EA80E36B}" dt="2024-10-07T16:19:13.947" v="1" actId="208"/>
        <pc:sldMkLst>
          <pc:docMk/>
          <pc:sldMk cId="1896737039" sldId="276"/>
        </pc:sldMkLst>
        <pc:picChg chg="mod">
          <ac:chgData name="Garcia, Natalie" userId="c916df53-6734-4ed1-92d6-9001b767a56b" providerId="ADAL" clId="{86B30E2F-C850-4491-8FCA-2728EA80E36B}" dt="2024-10-07T16:19:13.947" v="1" actId="208"/>
          <ac:picMkLst>
            <pc:docMk/>
            <pc:sldMk cId="1896737039" sldId="276"/>
            <ac:picMk id="2" creationId="{7DED7EB1-A872-D5EF-AC53-D88D04A8DD2A}"/>
          </ac:picMkLst>
        </pc:picChg>
      </pc:sldChg>
      <pc:sldChg chg="addSp delSp modSp mod">
        <pc:chgData name="Garcia, Natalie" userId="c916df53-6734-4ed1-92d6-9001b767a56b" providerId="ADAL" clId="{86B30E2F-C850-4491-8FCA-2728EA80E36B}" dt="2024-10-07T16:22:27.719" v="17" actId="208"/>
        <pc:sldMkLst>
          <pc:docMk/>
          <pc:sldMk cId="2456587805" sldId="278"/>
        </pc:sldMkLst>
        <pc:picChg chg="add mod">
          <ac:chgData name="Garcia, Natalie" userId="c916df53-6734-4ed1-92d6-9001b767a56b" providerId="ADAL" clId="{86B30E2F-C850-4491-8FCA-2728EA80E36B}" dt="2024-10-07T16:22:27.719" v="17" actId="208"/>
          <ac:picMkLst>
            <pc:docMk/>
            <pc:sldMk cId="2456587805" sldId="278"/>
            <ac:picMk id="6" creationId="{AC8694BD-832C-798E-6F98-03B5D91B2037}"/>
          </ac:picMkLst>
        </pc:picChg>
        <pc:picChg chg="del mod">
          <ac:chgData name="Garcia, Natalie" userId="c916df53-6734-4ed1-92d6-9001b767a56b" providerId="ADAL" clId="{86B30E2F-C850-4491-8FCA-2728EA80E36B}" dt="2024-10-07T16:22:11.166" v="11" actId="478"/>
          <ac:picMkLst>
            <pc:docMk/>
            <pc:sldMk cId="2456587805" sldId="278"/>
            <ac:picMk id="7" creationId="{3941BD59-80FC-CD56-DF43-D019F1344A09}"/>
          </ac:picMkLst>
        </pc:picChg>
        <pc:picChg chg="add mod">
          <ac:chgData name="Garcia, Natalie" userId="c916df53-6734-4ed1-92d6-9001b767a56b" providerId="ADAL" clId="{86B30E2F-C850-4491-8FCA-2728EA80E36B}" dt="2024-10-07T16:22:25.096" v="16" actId="208"/>
          <ac:picMkLst>
            <pc:docMk/>
            <pc:sldMk cId="2456587805" sldId="278"/>
            <ac:picMk id="10" creationId="{F4BC961C-89F4-13BA-8A95-EA60E5FF98BD}"/>
          </ac:picMkLst>
        </pc:picChg>
        <pc:picChg chg="add mod">
          <ac:chgData name="Garcia, Natalie" userId="c916df53-6734-4ed1-92d6-9001b767a56b" providerId="ADAL" clId="{86B30E2F-C850-4491-8FCA-2728EA80E36B}" dt="2024-10-07T16:22:20.014" v="13" actId="208"/>
          <ac:picMkLst>
            <pc:docMk/>
            <pc:sldMk cId="2456587805" sldId="278"/>
            <ac:picMk id="12" creationId="{8332AB2B-11F2-514E-4D94-237CF2AFF78A}"/>
          </ac:picMkLst>
        </pc:picChg>
      </pc:sldChg>
      <pc:sldChg chg="modSp mod">
        <pc:chgData name="Garcia, Natalie" userId="c916df53-6734-4ed1-92d6-9001b767a56b" providerId="ADAL" clId="{86B30E2F-C850-4491-8FCA-2728EA80E36B}" dt="2024-10-07T16:23:51.052" v="18" actId="113"/>
        <pc:sldMkLst>
          <pc:docMk/>
          <pc:sldMk cId="3313943932" sldId="288"/>
        </pc:sldMkLst>
        <pc:spChg chg="mod">
          <ac:chgData name="Garcia, Natalie" userId="c916df53-6734-4ed1-92d6-9001b767a56b" providerId="ADAL" clId="{86B30E2F-C850-4491-8FCA-2728EA80E36B}" dt="2024-10-07T16:23:51.052" v="18" actId="113"/>
          <ac:spMkLst>
            <pc:docMk/>
            <pc:sldMk cId="3313943932" sldId="288"/>
            <ac:spMk id="3" creationId="{E9926BF1-05F5-366C-A89E-B039E9AAC96A}"/>
          </ac:spMkLst>
        </pc:spChg>
      </pc:sldChg>
      <pc:sldChg chg="modSp mod">
        <pc:chgData name="Garcia, Natalie" userId="c916df53-6734-4ed1-92d6-9001b767a56b" providerId="ADAL" clId="{86B30E2F-C850-4491-8FCA-2728EA80E36B}" dt="2024-10-07T16:24:20.050" v="20" actId="207"/>
        <pc:sldMkLst>
          <pc:docMk/>
          <pc:sldMk cId="3535749528" sldId="289"/>
        </pc:sldMkLst>
        <pc:spChg chg="mod">
          <ac:chgData name="Garcia, Natalie" userId="c916df53-6734-4ed1-92d6-9001b767a56b" providerId="ADAL" clId="{86B30E2F-C850-4491-8FCA-2728EA80E36B}" dt="2024-10-07T16:24:20.050" v="20" actId="207"/>
          <ac:spMkLst>
            <pc:docMk/>
            <pc:sldMk cId="3535749528" sldId="289"/>
            <ac:spMk id="2" creationId="{C7181647-349E-9BCB-040C-0E8BBC7BFFD2}"/>
          </ac:spMkLst>
        </pc:spChg>
      </pc:sldChg>
    </pc:docChg>
  </pc:docChgLst>
  <pc:docChgLst>
    <pc:chgData name="Alatorre, Jose" userId="S::alatjo@ga.com::d0ec2d25-bef5-49c5-a268-609d6a03f9d6" providerId="AD" clId="Web-{2CC538FC-8197-F028-8F97-740604B8A8AE}"/>
    <pc:docChg chg="mod modSld">
      <pc:chgData name="Alatorre, Jose" userId="S::alatjo@ga.com::d0ec2d25-bef5-49c5-a268-609d6a03f9d6" providerId="AD" clId="Web-{2CC538FC-8197-F028-8F97-740604B8A8AE}" dt="2024-10-09T14:12:51.221" v="98" actId="20577"/>
      <pc:docMkLst>
        <pc:docMk/>
      </pc:docMkLst>
      <pc:sldChg chg="modSp">
        <pc:chgData name="Alatorre, Jose" userId="S::alatjo@ga.com::d0ec2d25-bef5-49c5-a268-609d6a03f9d6" providerId="AD" clId="Web-{2CC538FC-8197-F028-8F97-740604B8A8AE}" dt="2024-10-09T13:53:02.441" v="2" actId="1076"/>
        <pc:sldMkLst>
          <pc:docMk/>
          <pc:sldMk cId="283155634" sldId="277"/>
        </pc:sldMkLst>
        <pc:spChg chg="mod">
          <ac:chgData name="Alatorre, Jose" userId="S::alatjo@ga.com::d0ec2d25-bef5-49c5-a268-609d6a03f9d6" providerId="AD" clId="Web-{2CC538FC-8197-F028-8F97-740604B8A8AE}" dt="2024-10-09T13:53:02.441" v="2" actId="1076"/>
          <ac:spMkLst>
            <pc:docMk/>
            <pc:sldMk cId="283155634" sldId="277"/>
            <ac:spMk id="2" creationId="{35601E7C-EA8B-6221-68C0-AF027A19EA0B}"/>
          </ac:spMkLst>
        </pc:spChg>
      </pc:sldChg>
      <pc:sldChg chg="modSp modCm">
        <pc:chgData name="Alatorre, Jose" userId="S::alatjo@ga.com::d0ec2d25-bef5-49c5-a268-609d6a03f9d6" providerId="AD" clId="Web-{2CC538FC-8197-F028-8F97-740604B8A8AE}" dt="2024-10-09T14:08:42.218" v="40" actId="20577"/>
        <pc:sldMkLst>
          <pc:docMk/>
          <pc:sldMk cId="2544015310" sldId="283"/>
        </pc:sldMkLst>
        <pc:spChg chg="mod">
          <ac:chgData name="Alatorre, Jose" userId="S::alatjo@ga.com::d0ec2d25-bef5-49c5-a268-609d6a03f9d6" providerId="AD" clId="Web-{2CC538FC-8197-F028-8F97-740604B8A8AE}" dt="2024-10-09T14:08:42.218" v="40" actId="20577"/>
          <ac:spMkLst>
            <pc:docMk/>
            <pc:sldMk cId="2544015310" sldId="283"/>
            <ac:spMk id="2" creationId="{7B1A8FB3-B094-36E6-E2D5-B49E448CDD97}"/>
          </ac:spMkLst>
        </pc:spChg>
        <pc:extLst>
          <p:ext xmlns:p="http://schemas.openxmlformats.org/presentationml/2006/main" uri="{D6D511B9-2390-475A-947B-AFAB55BFBCF1}">
            <pc226:cmChg xmlns:pc226="http://schemas.microsoft.com/office/powerpoint/2022/06/main/command" chg="mod">
              <pc226:chgData name="Alatorre, Jose" userId="S::alatjo@ga.com::d0ec2d25-bef5-49c5-a268-609d6a03f9d6" providerId="AD" clId="Web-{2CC538FC-8197-F028-8F97-740604B8A8AE}" dt="2024-10-09T14:08:22.405" v="39" actId="20577"/>
              <pc2:cmMkLst xmlns:pc2="http://schemas.microsoft.com/office/powerpoint/2019/9/main/command">
                <pc:docMk/>
                <pc:sldMk cId="2544015310" sldId="283"/>
                <pc2:cmMk id="{898C0D25-7922-4C6A-BA43-9E8486625E2A}"/>
              </pc2:cmMkLst>
            </pc226:cmChg>
            <pc226:cmChg xmlns:pc226="http://schemas.microsoft.com/office/powerpoint/2022/06/main/command" chg="mod">
              <pc226:chgData name="Alatorre, Jose" userId="S::alatjo@ga.com::d0ec2d25-bef5-49c5-a268-609d6a03f9d6" providerId="AD" clId="Web-{2CC538FC-8197-F028-8F97-740604B8A8AE}" dt="2024-10-09T14:08:22.405" v="39" actId="20577"/>
              <pc2:cmMkLst xmlns:pc2="http://schemas.microsoft.com/office/powerpoint/2019/9/main/command">
                <pc:docMk/>
                <pc:sldMk cId="2544015310" sldId="283"/>
                <pc2:cmMk id="{83EB2577-61F2-42CF-AC85-BB23E97308D6}"/>
              </pc2:cmMkLst>
            </pc226:cmChg>
          </p:ext>
        </pc:extLst>
      </pc:sldChg>
      <pc:sldChg chg="modSp modCm">
        <pc:chgData name="Alatorre, Jose" userId="S::alatjo@ga.com::d0ec2d25-bef5-49c5-a268-609d6a03f9d6" providerId="AD" clId="Web-{2CC538FC-8197-F028-8F97-740604B8A8AE}" dt="2024-10-09T14:12:51.221" v="98" actId="20577"/>
        <pc:sldMkLst>
          <pc:docMk/>
          <pc:sldMk cId="371543338" sldId="284"/>
        </pc:sldMkLst>
        <pc:spChg chg="mod">
          <ac:chgData name="Alatorre, Jose" userId="S::alatjo@ga.com::d0ec2d25-bef5-49c5-a268-609d6a03f9d6" providerId="AD" clId="Web-{2CC538FC-8197-F028-8F97-740604B8A8AE}" dt="2024-10-09T14:12:51.221" v="98" actId="20577"/>
          <ac:spMkLst>
            <pc:docMk/>
            <pc:sldMk cId="371543338" sldId="284"/>
            <ac:spMk id="2" creationId="{E2EAC926-6535-BD3D-9DA9-7414E0D6BE7E}"/>
          </ac:spMkLst>
        </pc:spChg>
        <pc:extLst>
          <p:ext xmlns:p="http://schemas.openxmlformats.org/presentationml/2006/main" uri="{D6D511B9-2390-475A-947B-AFAB55BFBCF1}">
            <pc226:cmChg xmlns:pc226="http://schemas.microsoft.com/office/powerpoint/2022/06/main/command" chg="mod">
              <pc226:chgData name="Alatorre, Jose" userId="S::alatjo@ga.com::d0ec2d25-bef5-49c5-a268-609d6a03f9d6" providerId="AD" clId="Web-{2CC538FC-8197-F028-8F97-740604B8A8AE}" dt="2024-10-09T14:12:36.690" v="97" actId="20577"/>
              <pc2:cmMkLst xmlns:pc2="http://schemas.microsoft.com/office/powerpoint/2019/9/main/command">
                <pc:docMk/>
                <pc:sldMk cId="371543338" sldId="284"/>
                <pc2:cmMk id="{933299B1-9A04-4615-9275-C48E2CA7689E}"/>
              </pc2:cmMkLst>
            </pc226:cmChg>
          </p:ext>
        </pc:extLst>
      </pc:sldChg>
      <pc:sldChg chg="modSp">
        <pc:chgData name="Alatorre, Jose" userId="S::alatjo@ga.com::d0ec2d25-bef5-49c5-a268-609d6a03f9d6" providerId="AD" clId="Web-{2CC538FC-8197-F028-8F97-740604B8A8AE}" dt="2024-10-09T14:10:57.329" v="91" actId="20577"/>
        <pc:sldMkLst>
          <pc:docMk/>
          <pc:sldMk cId="2190281820" sldId="287"/>
        </pc:sldMkLst>
        <pc:spChg chg="mod">
          <ac:chgData name="Alatorre, Jose" userId="S::alatjo@ga.com::d0ec2d25-bef5-49c5-a268-609d6a03f9d6" providerId="AD" clId="Web-{2CC538FC-8197-F028-8F97-740604B8A8AE}" dt="2024-10-09T14:10:57.329" v="91" actId="20577"/>
          <ac:spMkLst>
            <pc:docMk/>
            <pc:sldMk cId="2190281820" sldId="287"/>
            <ac:spMk id="2" creationId="{1786961A-B14C-6F4F-3358-F37AC906736D}"/>
          </ac:spMkLst>
        </pc:spChg>
      </pc:sldChg>
      <pc:sldChg chg="modSp modCm">
        <pc:chgData name="Alatorre, Jose" userId="S::alatjo@ga.com::d0ec2d25-bef5-49c5-a268-609d6a03f9d6" providerId="AD" clId="Web-{2CC538FC-8197-F028-8F97-740604B8A8AE}" dt="2024-10-09T14:03:49.543" v="27" actId="20577"/>
        <pc:sldMkLst>
          <pc:docMk/>
          <pc:sldMk cId="4173280074" sldId="304"/>
        </pc:sldMkLst>
        <pc:spChg chg="mod">
          <ac:chgData name="Alatorre, Jose" userId="S::alatjo@ga.com::d0ec2d25-bef5-49c5-a268-609d6a03f9d6" providerId="AD" clId="Web-{2CC538FC-8197-F028-8F97-740604B8A8AE}" dt="2024-10-09T14:03:49.543" v="27" actId="20577"/>
          <ac:spMkLst>
            <pc:docMk/>
            <pc:sldMk cId="4173280074" sldId="304"/>
            <ac:spMk id="3" creationId="{9F32AEE1-5539-2095-4A07-109818E9DCFF}"/>
          </ac:spMkLst>
        </pc:spChg>
        <pc:extLst>
          <p:ext xmlns:p="http://schemas.openxmlformats.org/presentationml/2006/main" uri="{D6D511B9-2390-475A-947B-AFAB55BFBCF1}">
            <pc226:cmChg xmlns:pc226="http://schemas.microsoft.com/office/powerpoint/2022/06/main/command" chg="mod">
              <pc226:chgData name="Alatorre, Jose" userId="S::alatjo@ga.com::d0ec2d25-bef5-49c5-a268-609d6a03f9d6" providerId="AD" clId="Web-{2CC538FC-8197-F028-8F97-740604B8A8AE}" dt="2024-10-09T14:03:30.871" v="26" actId="20577"/>
              <pc2:cmMkLst xmlns:pc2="http://schemas.microsoft.com/office/powerpoint/2019/9/main/command">
                <pc:docMk/>
                <pc:sldMk cId="4173280074" sldId="304"/>
                <pc2:cmMk id="{D7F0956D-5042-4BF4-88E8-B7C3F6D3F98C}"/>
              </pc2:cmMkLst>
            </pc226:cmChg>
          </p:ext>
        </pc:extLst>
      </pc:sldChg>
    </pc:docChg>
  </pc:docChgLst>
  <pc:docChgLst>
    <pc:chgData name="Stenson, Matthew" userId="e228a533-ba65-46e2-8e3e-4829e0de563c" providerId="ADAL" clId="{9FD88511-8345-45D2-A31A-56EDDAEBC5DF}"/>
    <pc:docChg chg="custSel addSld delSld modSld delMainMaster modSection">
      <pc:chgData name="Stenson, Matthew" userId="e228a533-ba65-46e2-8e3e-4829e0de563c" providerId="ADAL" clId="{9FD88511-8345-45D2-A31A-56EDDAEBC5DF}" dt="2024-09-24T16:08:25.388" v="123" actId="47"/>
      <pc:docMkLst>
        <pc:docMk/>
      </pc:docMkLst>
      <pc:sldChg chg="del">
        <pc:chgData name="Stenson, Matthew" userId="e228a533-ba65-46e2-8e3e-4829e0de563c" providerId="ADAL" clId="{9FD88511-8345-45D2-A31A-56EDDAEBC5DF}" dt="2024-09-24T16:08:25.388" v="123" actId="47"/>
        <pc:sldMkLst>
          <pc:docMk/>
          <pc:sldMk cId="2279990755" sldId="291"/>
        </pc:sldMkLst>
      </pc:sldChg>
      <pc:sldChg chg="modSp mod">
        <pc:chgData name="Stenson, Matthew" userId="e228a533-ba65-46e2-8e3e-4829e0de563c" providerId="ADAL" clId="{9FD88511-8345-45D2-A31A-56EDDAEBC5DF}" dt="2024-09-24T15:59:42.491" v="42" actId="20577"/>
        <pc:sldMkLst>
          <pc:docMk/>
          <pc:sldMk cId="430744801" sldId="293"/>
        </pc:sldMkLst>
        <pc:spChg chg="mod">
          <ac:chgData name="Stenson, Matthew" userId="e228a533-ba65-46e2-8e3e-4829e0de563c" providerId="ADAL" clId="{9FD88511-8345-45D2-A31A-56EDDAEBC5DF}" dt="2024-09-24T15:59:42.491" v="42" actId="20577"/>
          <ac:spMkLst>
            <pc:docMk/>
            <pc:sldMk cId="430744801" sldId="293"/>
            <ac:spMk id="8" creationId="{3505A7C4-A484-DA6D-0706-FDDD1460A462}"/>
          </ac:spMkLst>
        </pc:spChg>
      </pc:sldChg>
      <pc:sldChg chg="del">
        <pc:chgData name="Stenson, Matthew" userId="e228a533-ba65-46e2-8e3e-4829e0de563c" providerId="ADAL" clId="{9FD88511-8345-45D2-A31A-56EDDAEBC5DF}" dt="2024-09-24T15:52:08.696" v="4" actId="2696"/>
        <pc:sldMkLst>
          <pc:docMk/>
          <pc:sldMk cId="2496953504" sldId="294"/>
        </pc:sldMkLst>
      </pc:sldChg>
      <pc:sldChg chg="addSp delSp modSp add mod">
        <pc:chgData name="Stenson, Matthew" userId="e228a533-ba65-46e2-8e3e-4829e0de563c" providerId="ADAL" clId="{9FD88511-8345-45D2-A31A-56EDDAEBC5DF}" dt="2024-09-24T16:03:53.619" v="93" actId="1076"/>
        <pc:sldMkLst>
          <pc:docMk/>
          <pc:sldMk cId="1977328055" sldId="307"/>
        </pc:sldMkLst>
        <pc:spChg chg="mod">
          <ac:chgData name="Stenson, Matthew" userId="e228a533-ba65-46e2-8e3e-4829e0de563c" providerId="ADAL" clId="{9FD88511-8345-45D2-A31A-56EDDAEBC5DF}" dt="2024-09-24T16:03:15.781" v="88" actId="27636"/>
          <ac:spMkLst>
            <pc:docMk/>
            <pc:sldMk cId="1977328055" sldId="307"/>
            <ac:spMk id="2" creationId="{056EC23F-8473-D781-7230-8E0C2EA461AA}"/>
          </ac:spMkLst>
        </pc:spChg>
        <pc:spChg chg="mod">
          <ac:chgData name="Stenson, Matthew" userId="e228a533-ba65-46e2-8e3e-4829e0de563c" providerId="ADAL" clId="{9FD88511-8345-45D2-A31A-56EDDAEBC5DF}" dt="2024-09-24T16:00:06.536" v="73" actId="20577"/>
          <ac:spMkLst>
            <pc:docMk/>
            <pc:sldMk cId="1977328055" sldId="307"/>
            <ac:spMk id="8" creationId="{3505A7C4-A484-DA6D-0706-FDDD1460A462}"/>
          </ac:spMkLst>
        </pc:spChg>
        <pc:picChg chg="del">
          <ac:chgData name="Stenson, Matthew" userId="e228a533-ba65-46e2-8e3e-4829e0de563c" providerId="ADAL" clId="{9FD88511-8345-45D2-A31A-56EDDAEBC5DF}" dt="2024-09-24T16:01:22.943" v="82" actId="478"/>
          <ac:picMkLst>
            <pc:docMk/>
            <pc:sldMk cId="1977328055" sldId="307"/>
            <ac:picMk id="3" creationId="{E355DF64-8B22-BE29-B9CD-0A3DF10F5E9C}"/>
          </ac:picMkLst>
        </pc:picChg>
        <pc:picChg chg="add mod">
          <ac:chgData name="Stenson, Matthew" userId="e228a533-ba65-46e2-8e3e-4829e0de563c" providerId="ADAL" clId="{9FD88511-8345-45D2-A31A-56EDDAEBC5DF}" dt="2024-09-24T16:03:53.619" v="93" actId="1076"/>
          <ac:picMkLst>
            <pc:docMk/>
            <pc:sldMk cId="1977328055" sldId="307"/>
            <ac:picMk id="4" creationId="{B1FB90F1-0D0F-C916-3424-881C5F004D91}"/>
          </ac:picMkLst>
        </pc:picChg>
        <pc:picChg chg="add mod">
          <ac:chgData name="Stenson, Matthew" userId="e228a533-ba65-46e2-8e3e-4829e0de563c" providerId="ADAL" clId="{9FD88511-8345-45D2-A31A-56EDDAEBC5DF}" dt="2024-09-24T16:03:44.893" v="91" actId="14100"/>
          <ac:picMkLst>
            <pc:docMk/>
            <pc:sldMk cId="1977328055" sldId="307"/>
            <ac:picMk id="6" creationId="{793F1852-024D-4760-3C14-E70FDB9BF45C}"/>
          </ac:picMkLst>
        </pc:picChg>
      </pc:sldChg>
      <pc:sldChg chg="new del">
        <pc:chgData name="Stenson, Matthew" userId="e228a533-ba65-46e2-8e3e-4829e0de563c" providerId="ADAL" clId="{9FD88511-8345-45D2-A31A-56EDDAEBC5DF}" dt="2024-09-24T15:52:23.835" v="6" actId="2696"/>
        <pc:sldMkLst>
          <pc:docMk/>
          <pc:sldMk cId="4037939053" sldId="307"/>
        </pc:sldMkLst>
      </pc:sldChg>
      <pc:sldChg chg="new del">
        <pc:chgData name="Stenson, Matthew" userId="e228a533-ba65-46e2-8e3e-4829e0de563c" providerId="ADAL" clId="{9FD88511-8345-45D2-A31A-56EDDAEBC5DF}" dt="2024-09-24T15:52:46.373" v="9" actId="2696"/>
        <pc:sldMkLst>
          <pc:docMk/>
          <pc:sldMk cId="760236160" sldId="308"/>
        </pc:sldMkLst>
      </pc:sldChg>
      <pc:sldChg chg="new del">
        <pc:chgData name="Stenson, Matthew" userId="e228a533-ba65-46e2-8e3e-4829e0de563c" providerId="ADAL" clId="{9FD88511-8345-45D2-A31A-56EDDAEBC5DF}" dt="2024-09-24T15:52:52.981" v="11" actId="2696"/>
        <pc:sldMkLst>
          <pc:docMk/>
          <pc:sldMk cId="1958389050" sldId="308"/>
        </pc:sldMkLst>
      </pc:sldChg>
      <pc:sldChg chg="addSp delSp modSp add mod">
        <pc:chgData name="Stenson, Matthew" userId="e228a533-ba65-46e2-8e3e-4829e0de563c" providerId="ADAL" clId="{9FD88511-8345-45D2-A31A-56EDDAEBC5DF}" dt="2024-09-24T16:07:18.381" v="122" actId="1076"/>
        <pc:sldMkLst>
          <pc:docMk/>
          <pc:sldMk cId="3792318341" sldId="308"/>
        </pc:sldMkLst>
        <pc:spChg chg="mod">
          <ac:chgData name="Stenson, Matthew" userId="e228a533-ba65-46e2-8e3e-4829e0de563c" providerId="ADAL" clId="{9FD88511-8345-45D2-A31A-56EDDAEBC5DF}" dt="2024-09-24T16:06:46.408" v="116" actId="255"/>
          <ac:spMkLst>
            <pc:docMk/>
            <pc:sldMk cId="3792318341" sldId="308"/>
            <ac:spMk id="2" creationId="{056EC23F-8473-D781-7230-8E0C2EA461AA}"/>
          </ac:spMkLst>
        </pc:spChg>
        <pc:spChg chg="mod">
          <ac:chgData name="Stenson, Matthew" userId="e228a533-ba65-46e2-8e3e-4829e0de563c" providerId="ADAL" clId="{9FD88511-8345-45D2-A31A-56EDDAEBC5DF}" dt="2024-09-24T16:04:04.228" v="98" actId="20577"/>
          <ac:spMkLst>
            <pc:docMk/>
            <pc:sldMk cId="3792318341" sldId="308"/>
            <ac:spMk id="8" creationId="{3505A7C4-A484-DA6D-0706-FDDD1460A462}"/>
          </ac:spMkLst>
        </pc:spChg>
        <pc:picChg chg="del">
          <ac:chgData name="Stenson, Matthew" userId="e228a533-ba65-46e2-8e3e-4829e0de563c" providerId="ADAL" clId="{9FD88511-8345-45D2-A31A-56EDDAEBC5DF}" dt="2024-09-24T16:06:49.156" v="117" actId="478"/>
          <ac:picMkLst>
            <pc:docMk/>
            <pc:sldMk cId="3792318341" sldId="308"/>
            <ac:picMk id="3" creationId="{E355DF64-8B22-BE29-B9CD-0A3DF10F5E9C}"/>
          </ac:picMkLst>
        </pc:picChg>
        <pc:picChg chg="add mod">
          <ac:chgData name="Stenson, Matthew" userId="e228a533-ba65-46e2-8e3e-4829e0de563c" providerId="ADAL" clId="{9FD88511-8345-45D2-A31A-56EDDAEBC5DF}" dt="2024-09-24T16:07:18.381" v="122" actId="1076"/>
          <ac:picMkLst>
            <pc:docMk/>
            <pc:sldMk cId="3792318341" sldId="308"/>
            <ac:picMk id="4" creationId="{5465964C-3E91-C012-6A51-029B6B8D7F0C}"/>
          </ac:picMkLst>
        </pc:picChg>
      </pc:sldChg>
      <pc:sldChg chg="add del">
        <pc:chgData name="Stenson, Matthew" userId="e228a533-ba65-46e2-8e3e-4829e0de563c" providerId="ADAL" clId="{9FD88511-8345-45D2-A31A-56EDDAEBC5DF}" dt="2024-09-24T15:51:38.451" v="3" actId="2696"/>
        <pc:sldMkLst>
          <pc:docMk/>
          <pc:sldMk cId="1497104130" sldId="750"/>
        </pc:sldMkLst>
      </pc:sldChg>
      <pc:sldChg chg="add del">
        <pc:chgData name="Stenson, Matthew" userId="e228a533-ba65-46e2-8e3e-4829e0de563c" providerId="ADAL" clId="{9FD88511-8345-45D2-A31A-56EDDAEBC5DF}" dt="2024-09-24T15:51:38.451" v="3" actId="2696"/>
        <pc:sldMkLst>
          <pc:docMk/>
          <pc:sldMk cId="3823428345" sldId="751"/>
        </pc:sldMkLst>
      </pc:sldChg>
      <pc:sldMasterChg chg="del delSldLayout">
        <pc:chgData name="Stenson, Matthew" userId="e228a533-ba65-46e2-8e3e-4829e0de563c" providerId="ADAL" clId="{9FD88511-8345-45D2-A31A-56EDDAEBC5DF}" dt="2024-09-24T15:51:38.451" v="3" actId="2696"/>
        <pc:sldMasterMkLst>
          <pc:docMk/>
          <pc:sldMasterMk cId="3414265107" sldId="2147483660"/>
        </pc:sldMasterMkLst>
        <pc:sldLayoutChg chg="del">
          <pc:chgData name="Stenson, Matthew" userId="e228a533-ba65-46e2-8e3e-4829e0de563c" providerId="ADAL" clId="{9FD88511-8345-45D2-A31A-56EDDAEBC5DF}" dt="2024-09-24T15:51:38.451" v="3" actId="2696"/>
          <pc:sldLayoutMkLst>
            <pc:docMk/>
            <pc:sldMasterMk cId="3414265107" sldId="2147483660"/>
            <pc:sldLayoutMk cId="1397882046" sldId="2147483661"/>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978696748" sldId="2147483662"/>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840442002" sldId="2147483663"/>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475357325" sldId="2147483664"/>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22910280" sldId="2147483665"/>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704193215" sldId="2147483666"/>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912325987" sldId="2147483667"/>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521207013" sldId="2147483668"/>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80606852" sldId="2147483669"/>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427017301" sldId="2147483670"/>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507471916" sldId="2147483671"/>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693800256" sldId="2147483672"/>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830513954" sldId="2147483673"/>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984021879" sldId="2147483674"/>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2256470491" sldId="2147483675"/>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4126508289" sldId="2147483676"/>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962143643" sldId="2147483677"/>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259874820" sldId="2147483678"/>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2565747536" sldId="2147483679"/>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792509469" sldId="2147483680"/>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123577710" sldId="2147483681"/>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2614690303" sldId="2147483682"/>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2666131414" sldId="2147483683"/>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1568239659" sldId="2147483684"/>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2799167284" sldId="2147483685"/>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251935891" sldId="2147483686"/>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4271448554" sldId="2147483687"/>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2241428761" sldId="2147483688"/>
          </pc:sldLayoutMkLst>
        </pc:sldLayoutChg>
        <pc:sldLayoutChg chg="del">
          <pc:chgData name="Stenson, Matthew" userId="e228a533-ba65-46e2-8e3e-4829e0de563c" providerId="ADAL" clId="{9FD88511-8345-45D2-A31A-56EDDAEBC5DF}" dt="2024-09-24T15:51:38.451" v="3" actId="2696"/>
          <pc:sldLayoutMkLst>
            <pc:docMk/>
            <pc:sldMasterMk cId="3414265107" sldId="2147483660"/>
            <pc:sldLayoutMk cId="3649809865" sldId="2147483689"/>
          </pc:sldLayoutMkLst>
        </pc:sldLayoutChg>
      </pc:sldMasterChg>
    </pc:docChg>
  </pc:docChgLst>
  <pc:docChgLst>
    <pc:chgData name="Garcia, Natalie" userId="S::ga10028038@ga.com::c916df53-6734-4ed1-92d6-9001b767a56b" providerId="AD" clId="Web-{C71084CF-B1C8-4DF7-AF43-FDDEC8D06DB1}"/>
    <pc:docChg chg="modSld sldOrd">
      <pc:chgData name="Garcia, Natalie" userId="S::ga10028038@ga.com::c916df53-6734-4ed1-92d6-9001b767a56b" providerId="AD" clId="Web-{C71084CF-B1C8-4DF7-AF43-FDDEC8D06DB1}" dt="2024-09-16T17:56:46.530" v="114" actId="20577"/>
      <pc:docMkLst>
        <pc:docMk/>
      </pc:docMkLst>
      <pc:sldChg chg="modSp">
        <pc:chgData name="Garcia, Natalie" userId="S::ga10028038@ga.com::c916df53-6734-4ed1-92d6-9001b767a56b" providerId="AD" clId="Web-{C71084CF-B1C8-4DF7-AF43-FDDEC8D06DB1}" dt="2024-09-16T17:36:04.360" v="1" actId="20577"/>
        <pc:sldMkLst>
          <pc:docMk/>
          <pc:sldMk cId="2106039050" sldId="256"/>
        </pc:sldMkLst>
        <pc:spChg chg="mod">
          <ac:chgData name="Garcia, Natalie" userId="S::ga10028038@ga.com::c916df53-6734-4ed1-92d6-9001b767a56b" providerId="AD" clId="Web-{C71084CF-B1C8-4DF7-AF43-FDDEC8D06DB1}" dt="2024-09-16T17:36:04.360" v="1" actId="20577"/>
          <ac:spMkLst>
            <pc:docMk/>
            <pc:sldMk cId="2106039050" sldId="256"/>
            <ac:spMk id="4" creationId="{B49EB35F-A157-5B25-715B-A5B880DF8FF9}"/>
          </ac:spMkLst>
        </pc:spChg>
      </pc:sldChg>
      <pc:sldChg chg="modSp">
        <pc:chgData name="Garcia, Natalie" userId="S::ga10028038@ga.com::c916df53-6734-4ed1-92d6-9001b767a56b" providerId="AD" clId="Web-{C71084CF-B1C8-4DF7-AF43-FDDEC8D06DB1}" dt="2024-09-16T17:36:57.407" v="11" actId="1076"/>
        <pc:sldMkLst>
          <pc:docMk/>
          <pc:sldMk cId="3926298603" sldId="260"/>
        </pc:sldMkLst>
        <pc:spChg chg="mod">
          <ac:chgData name="Garcia, Natalie" userId="S::ga10028038@ga.com::c916df53-6734-4ed1-92d6-9001b767a56b" providerId="AD" clId="Web-{C71084CF-B1C8-4DF7-AF43-FDDEC8D06DB1}" dt="2024-09-16T17:36:57.407" v="11" actId="1076"/>
          <ac:spMkLst>
            <pc:docMk/>
            <pc:sldMk cId="3926298603" sldId="260"/>
            <ac:spMk id="14" creationId="{929C8184-3C31-EB42-D854-49F037FA9BB7}"/>
          </ac:spMkLst>
        </pc:spChg>
        <pc:picChg chg="mod">
          <ac:chgData name="Garcia, Natalie" userId="S::ga10028038@ga.com::c916df53-6734-4ed1-92d6-9001b767a56b" providerId="AD" clId="Web-{C71084CF-B1C8-4DF7-AF43-FDDEC8D06DB1}" dt="2024-09-16T17:36:51.204" v="10" actId="1076"/>
          <ac:picMkLst>
            <pc:docMk/>
            <pc:sldMk cId="3926298603" sldId="260"/>
            <ac:picMk id="1026" creationId="{51A83C4E-AF6A-E21A-B4C0-94703AF8D43C}"/>
          </ac:picMkLst>
        </pc:picChg>
      </pc:sldChg>
      <pc:sldChg chg="modSp">
        <pc:chgData name="Garcia, Natalie" userId="S::ga10028038@ga.com::c916df53-6734-4ed1-92d6-9001b767a56b" providerId="AD" clId="Web-{C71084CF-B1C8-4DF7-AF43-FDDEC8D06DB1}" dt="2024-09-16T17:46:08.351" v="22" actId="14100"/>
        <pc:sldMkLst>
          <pc:docMk/>
          <pc:sldMk cId="3009823296" sldId="265"/>
        </pc:sldMkLst>
        <pc:spChg chg="mod">
          <ac:chgData name="Garcia, Natalie" userId="S::ga10028038@ga.com::c916df53-6734-4ed1-92d6-9001b767a56b" providerId="AD" clId="Web-{C71084CF-B1C8-4DF7-AF43-FDDEC8D06DB1}" dt="2024-09-16T17:46:08.351" v="22" actId="14100"/>
          <ac:spMkLst>
            <pc:docMk/>
            <pc:sldMk cId="3009823296" sldId="265"/>
            <ac:spMk id="2" creationId="{5A698A73-A18B-FBEB-A13C-B5B0E1EE035E}"/>
          </ac:spMkLst>
        </pc:spChg>
      </pc:sldChg>
      <pc:sldChg chg="modSp">
        <pc:chgData name="Garcia, Natalie" userId="S::ga10028038@ga.com::c916df53-6734-4ed1-92d6-9001b767a56b" providerId="AD" clId="Web-{C71084CF-B1C8-4DF7-AF43-FDDEC8D06DB1}" dt="2024-09-16T17:47:02.774" v="40" actId="14100"/>
        <pc:sldMkLst>
          <pc:docMk/>
          <pc:sldMk cId="562948250" sldId="271"/>
        </pc:sldMkLst>
        <pc:spChg chg="mod">
          <ac:chgData name="Garcia, Natalie" userId="S::ga10028038@ga.com::c916df53-6734-4ed1-92d6-9001b767a56b" providerId="AD" clId="Web-{C71084CF-B1C8-4DF7-AF43-FDDEC8D06DB1}" dt="2024-09-16T17:47:02.774" v="40" actId="14100"/>
          <ac:spMkLst>
            <pc:docMk/>
            <pc:sldMk cId="562948250" sldId="271"/>
            <ac:spMk id="2" creationId="{41BD6FA6-4BC0-3597-1E18-069EC9AB547C}"/>
          </ac:spMkLst>
        </pc:spChg>
      </pc:sldChg>
      <pc:sldChg chg="modSp">
        <pc:chgData name="Garcia, Natalie" userId="S::ga10028038@ga.com::c916df53-6734-4ed1-92d6-9001b767a56b" providerId="AD" clId="Web-{C71084CF-B1C8-4DF7-AF43-FDDEC8D06DB1}" dt="2024-09-16T17:37:26.767" v="19" actId="1076"/>
        <pc:sldMkLst>
          <pc:docMk/>
          <pc:sldMk cId="1896737039" sldId="276"/>
        </pc:sldMkLst>
        <pc:spChg chg="mod">
          <ac:chgData name="Garcia, Natalie" userId="S::ga10028038@ga.com::c916df53-6734-4ed1-92d6-9001b767a56b" providerId="AD" clId="Web-{C71084CF-B1C8-4DF7-AF43-FDDEC8D06DB1}" dt="2024-09-16T17:37:26.767" v="19" actId="1076"/>
          <ac:spMkLst>
            <pc:docMk/>
            <pc:sldMk cId="1896737039" sldId="276"/>
            <ac:spMk id="14" creationId="{929C8184-3C31-EB42-D854-49F037FA9BB7}"/>
          </ac:spMkLst>
        </pc:spChg>
        <pc:picChg chg="mod">
          <ac:chgData name="Garcia, Natalie" userId="S::ga10028038@ga.com::c916df53-6734-4ed1-92d6-9001b767a56b" providerId="AD" clId="Web-{C71084CF-B1C8-4DF7-AF43-FDDEC8D06DB1}" dt="2024-09-16T17:37:20.033" v="17" actId="1076"/>
          <ac:picMkLst>
            <pc:docMk/>
            <pc:sldMk cId="1896737039" sldId="276"/>
            <ac:picMk id="2" creationId="{7DED7EB1-A872-D5EF-AC53-D88D04A8DD2A}"/>
          </ac:picMkLst>
        </pc:picChg>
      </pc:sldChg>
      <pc:sldChg chg="modSp">
        <pc:chgData name="Garcia, Natalie" userId="S::ga10028038@ga.com::c916df53-6734-4ed1-92d6-9001b767a56b" providerId="AD" clId="Web-{C71084CF-B1C8-4DF7-AF43-FDDEC8D06DB1}" dt="2024-09-16T17:46:48.024" v="34" actId="14100"/>
        <pc:sldMkLst>
          <pc:docMk/>
          <pc:sldMk cId="283155634" sldId="277"/>
        </pc:sldMkLst>
        <pc:spChg chg="mod">
          <ac:chgData name="Garcia, Natalie" userId="S::ga10028038@ga.com::c916df53-6734-4ed1-92d6-9001b767a56b" providerId="AD" clId="Web-{C71084CF-B1C8-4DF7-AF43-FDDEC8D06DB1}" dt="2024-09-16T17:46:48.024" v="34" actId="14100"/>
          <ac:spMkLst>
            <pc:docMk/>
            <pc:sldMk cId="283155634" sldId="277"/>
            <ac:spMk id="2" creationId="{35601E7C-EA8B-6221-68C0-AF027A19EA0B}"/>
          </ac:spMkLst>
        </pc:spChg>
        <pc:picChg chg="mod">
          <ac:chgData name="Garcia, Natalie" userId="S::ga10028038@ga.com::c916df53-6734-4ed1-92d6-9001b767a56b" providerId="AD" clId="Web-{C71084CF-B1C8-4DF7-AF43-FDDEC8D06DB1}" dt="2024-09-16T17:46:37.570" v="29" actId="1076"/>
          <ac:picMkLst>
            <pc:docMk/>
            <pc:sldMk cId="283155634" sldId="277"/>
            <ac:picMk id="3" creationId="{2D63ADC9-24C0-4971-1EFC-31595332DC19}"/>
          </ac:picMkLst>
        </pc:picChg>
      </pc:sldChg>
      <pc:sldChg chg="modSp">
        <pc:chgData name="Garcia, Natalie" userId="S::ga10028038@ga.com::c916df53-6734-4ed1-92d6-9001b767a56b" providerId="AD" clId="Web-{C71084CF-B1C8-4DF7-AF43-FDDEC8D06DB1}" dt="2024-09-16T17:47:11.633" v="44" actId="14100"/>
        <pc:sldMkLst>
          <pc:docMk/>
          <pc:sldMk cId="2456587805" sldId="278"/>
        </pc:sldMkLst>
        <pc:spChg chg="mod">
          <ac:chgData name="Garcia, Natalie" userId="S::ga10028038@ga.com::c916df53-6734-4ed1-92d6-9001b767a56b" providerId="AD" clId="Web-{C71084CF-B1C8-4DF7-AF43-FDDEC8D06DB1}" dt="2024-09-16T17:47:11.633" v="44" actId="14100"/>
          <ac:spMkLst>
            <pc:docMk/>
            <pc:sldMk cId="2456587805" sldId="278"/>
            <ac:spMk id="2" creationId="{36991C90-8817-9E9C-23E1-D531043A98BD}"/>
          </ac:spMkLst>
        </pc:spChg>
      </pc:sldChg>
      <pc:sldChg chg="modSp">
        <pc:chgData name="Garcia, Natalie" userId="S::ga10028038@ga.com::c916df53-6734-4ed1-92d6-9001b767a56b" providerId="AD" clId="Web-{C71084CF-B1C8-4DF7-AF43-FDDEC8D06DB1}" dt="2024-09-16T17:47:23.790" v="48" actId="14100"/>
        <pc:sldMkLst>
          <pc:docMk/>
          <pc:sldMk cId="238403759" sldId="279"/>
        </pc:sldMkLst>
        <pc:spChg chg="mod">
          <ac:chgData name="Garcia, Natalie" userId="S::ga10028038@ga.com::c916df53-6734-4ed1-92d6-9001b767a56b" providerId="AD" clId="Web-{C71084CF-B1C8-4DF7-AF43-FDDEC8D06DB1}" dt="2024-09-16T17:47:23.790" v="48" actId="14100"/>
          <ac:spMkLst>
            <pc:docMk/>
            <pc:sldMk cId="238403759" sldId="279"/>
            <ac:spMk id="2" creationId="{59C4FE19-87CC-3F58-E546-BD2AFCB88D22}"/>
          </ac:spMkLst>
        </pc:spChg>
      </pc:sldChg>
      <pc:sldChg chg="modSp">
        <pc:chgData name="Garcia, Natalie" userId="S::ga10028038@ga.com::c916df53-6734-4ed1-92d6-9001b767a56b" providerId="AD" clId="Web-{C71084CF-B1C8-4DF7-AF43-FDDEC8D06DB1}" dt="2024-09-16T17:47:39.196" v="57" actId="20577"/>
        <pc:sldMkLst>
          <pc:docMk/>
          <pc:sldMk cId="1564236429" sldId="281"/>
        </pc:sldMkLst>
        <pc:spChg chg="mod">
          <ac:chgData name="Garcia, Natalie" userId="S::ga10028038@ga.com::c916df53-6734-4ed1-92d6-9001b767a56b" providerId="AD" clId="Web-{C71084CF-B1C8-4DF7-AF43-FDDEC8D06DB1}" dt="2024-09-16T17:47:39.196" v="57" actId="20577"/>
          <ac:spMkLst>
            <pc:docMk/>
            <pc:sldMk cId="1564236429" sldId="281"/>
            <ac:spMk id="6" creationId="{62B04899-8050-8874-7C08-A47673A76C9F}"/>
          </ac:spMkLst>
        </pc:spChg>
      </pc:sldChg>
      <pc:sldChg chg="modSp">
        <pc:chgData name="Garcia, Natalie" userId="S::ga10028038@ga.com::c916df53-6734-4ed1-92d6-9001b767a56b" providerId="AD" clId="Web-{C71084CF-B1C8-4DF7-AF43-FDDEC8D06DB1}" dt="2024-09-16T17:47:57.478" v="64" actId="14100"/>
        <pc:sldMkLst>
          <pc:docMk/>
          <pc:sldMk cId="2901747743" sldId="282"/>
        </pc:sldMkLst>
        <pc:spChg chg="mod">
          <ac:chgData name="Garcia, Natalie" userId="S::ga10028038@ga.com::c916df53-6734-4ed1-92d6-9001b767a56b" providerId="AD" clId="Web-{C71084CF-B1C8-4DF7-AF43-FDDEC8D06DB1}" dt="2024-09-16T17:47:57.478" v="64" actId="14100"/>
          <ac:spMkLst>
            <pc:docMk/>
            <pc:sldMk cId="2901747743" sldId="282"/>
            <ac:spMk id="3" creationId="{941DDEE2-7804-2F48-B41B-42726CF3C73C}"/>
          </ac:spMkLst>
        </pc:spChg>
        <pc:picChg chg="mod">
          <ac:chgData name="Garcia, Natalie" userId="S::ga10028038@ga.com::c916df53-6734-4ed1-92d6-9001b767a56b" providerId="AD" clId="Web-{C71084CF-B1C8-4DF7-AF43-FDDEC8D06DB1}" dt="2024-09-16T17:47:45.727" v="59" actId="1076"/>
          <ac:picMkLst>
            <pc:docMk/>
            <pc:sldMk cId="2901747743" sldId="282"/>
            <ac:picMk id="2" creationId="{70C48839-D1C7-9D43-07C5-9038A1C89171}"/>
          </ac:picMkLst>
        </pc:picChg>
      </pc:sldChg>
      <pc:sldChg chg="modSp">
        <pc:chgData name="Garcia, Natalie" userId="S::ga10028038@ga.com::c916df53-6734-4ed1-92d6-9001b767a56b" providerId="AD" clId="Web-{C71084CF-B1C8-4DF7-AF43-FDDEC8D06DB1}" dt="2024-09-16T17:56:46.530" v="114" actId="20577"/>
        <pc:sldMkLst>
          <pc:docMk/>
          <pc:sldMk cId="2544015310" sldId="283"/>
        </pc:sldMkLst>
        <pc:spChg chg="mod">
          <ac:chgData name="Garcia, Natalie" userId="S::ga10028038@ga.com::c916df53-6734-4ed1-92d6-9001b767a56b" providerId="AD" clId="Web-{C71084CF-B1C8-4DF7-AF43-FDDEC8D06DB1}" dt="2024-09-16T17:56:46.530" v="114" actId="20577"/>
          <ac:spMkLst>
            <pc:docMk/>
            <pc:sldMk cId="2544015310" sldId="283"/>
            <ac:spMk id="2" creationId="{7B1A8FB3-B094-36E6-E2D5-B49E448CDD97}"/>
          </ac:spMkLst>
        </pc:spChg>
      </pc:sldChg>
      <pc:sldChg chg="modSp">
        <pc:chgData name="Garcia, Natalie" userId="S::ga10028038@ga.com::c916df53-6734-4ed1-92d6-9001b767a56b" providerId="AD" clId="Web-{C71084CF-B1C8-4DF7-AF43-FDDEC8D06DB1}" dt="2024-09-16T17:56:40.640" v="113" actId="14100"/>
        <pc:sldMkLst>
          <pc:docMk/>
          <pc:sldMk cId="371543338" sldId="284"/>
        </pc:sldMkLst>
        <pc:spChg chg="mod">
          <ac:chgData name="Garcia, Natalie" userId="S::ga10028038@ga.com::c916df53-6734-4ed1-92d6-9001b767a56b" providerId="AD" clId="Web-{C71084CF-B1C8-4DF7-AF43-FDDEC8D06DB1}" dt="2024-09-16T17:56:40.640" v="113" actId="14100"/>
          <ac:spMkLst>
            <pc:docMk/>
            <pc:sldMk cId="371543338" sldId="284"/>
            <ac:spMk id="2" creationId="{E2EAC926-6535-BD3D-9DA9-7414E0D6BE7E}"/>
          </ac:spMkLst>
        </pc:spChg>
      </pc:sldChg>
      <pc:sldChg chg="modSp">
        <pc:chgData name="Garcia, Natalie" userId="S::ga10028038@ga.com::c916df53-6734-4ed1-92d6-9001b767a56b" providerId="AD" clId="Web-{C71084CF-B1C8-4DF7-AF43-FDDEC8D06DB1}" dt="2024-09-16T17:56:24.483" v="106" actId="14100"/>
        <pc:sldMkLst>
          <pc:docMk/>
          <pc:sldMk cId="3573742310" sldId="285"/>
        </pc:sldMkLst>
        <pc:spChg chg="mod">
          <ac:chgData name="Garcia, Natalie" userId="S::ga10028038@ga.com::c916df53-6734-4ed1-92d6-9001b767a56b" providerId="AD" clId="Web-{C71084CF-B1C8-4DF7-AF43-FDDEC8D06DB1}" dt="2024-09-16T17:56:24.483" v="106" actId="14100"/>
          <ac:spMkLst>
            <pc:docMk/>
            <pc:sldMk cId="3573742310" sldId="285"/>
            <ac:spMk id="3" creationId="{60129C03-25C5-CE18-B7A9-546B1F4E8608}"/>
          </ac:spMkLst>
        </pc:spChg>
      </pc:sldChg>
      <pc:sldChg chg="modSp">
        <pc:chgData name="Garcia, Natalie" userId="S::ga10028038@ga.com::c916df53-6734-4ed1-92d6-9001b767a56b" providerId="AD" clId="Web-{C71084CF-B1C8-4DF7-AF43-FDDEC8D06DB1}" dt="2024-09-16T17:56:13.858" v="100" actId="14100"/>
        <pc:sldMkLst>
          <pc:docMk/>
          <pc:sldMk cId="3693353037" sldId="286"/>
        </pc:sldMkLst>
        <pc:spChg chg="mod">
          <ac:chgData name="Garcia, Natalie" userId="S::ga10028038@ga.com::c916df53-6734-4ed1-92d6-9001b767a56b" providerId="AD" clId="Web-{C71084CF-B1C8-4DF7-AF43-FDDEC8D06DB1}" dt="2024-09-16T17:56:13.858" v="100" actId="14100"/>
          <ac:spMkLst>
            <pc:docMk/>
            <pc:sldMk cId="3693353037" sldId="286"/>
            <ac:spMk id="2" creationId="{0EA5CEFA-8F0C-D44E-9258-EF86A1852F67}"/>
          </ac:spMkLst>
        </pc:spChg>
      </pc:sldChg>
      <pc:sldChg chg="modSp">
        <pc:chgData name="Garcia, Natalie" userId="S::ga10028038@ga.com::c916df53-6734-4ed1-92d6-9001b767a56b" providerId="AD" clId="Web-{C71084CF-B1C8-4DF7-AF43-FDDEC8D06DB1}" dt="2024-09-16T17:56:03.827" v="95" actId="1076"/>
        <pc:sldMkLst>
          <pc:docMk/>
          <pc:sldMk cId="2190281820" sldId="287"/>
        </pc:sldMkLst>
        <pc:spChg chg="mod">
          <ac:chgData name="Garcia, Natalie" userId="S::ga10028038@ga.com::c916df53-6734-4ed1-92d6-9001b767a56b" providerId="AD" clId="Web-{C71084CF-B1C8-4DF7-AF43-FDDEC8D06DB1}" dt="2024-09-16T17:56:01.327" v="94" actId="14100"/>
          <ac:spMkLst>
            <pc:docMk/>
            <pc:sldMk cId="2190281820" sldId="287"/>
            <ac:spMk id="2" creationId="{1786961A-B14C-6F4F-3358-F37AC906736D}"/>
          </ac:spMkLst>
        </pc:spChg>
        <pc:picChg chg="mod">
          <ac:chgData name="Garcia, Natalie" userId="S::ga10028038@ga.com::c916df53-6734-4ed1-92d6-9001b767a56b" providerId="AD" clId="Web-{C71084CF-B1C8-4DF7-AF43-FDDEC8D06DB1}" dt="2024-09-16T17:56:03.827" v="95" actId="1076"/>
          <ac:picMkLst>
            <pc:docMk/>
            <pc:sldMk cId="2190281820" sldId="287"/>
            <ac:picMk id="3" creationId="{3685D693-68E4-B610-D378-7C38ED1806EC}"/>
          </ac:picMkLst>
        </pc:picChg>
      </pc:sldChg>
      <pc:sldChg chg="modSp">
        <pc:chgData name="Garcia, Natalie" userId="S::ga10028038@ga.com::c916df53-6734-4ed1-92d6-9001b767a56b" providerId="AD" clId="Web-{C71084CF-B1C8-4DF7-AF43-FDDEC8D06DB1}" dt="2024-09-16T17:55:53.780" v="90" actId="14100"/>
        <pc:sldMkLst>
          <pc:docMk/>
          <pc:sldMk cId="3313943932" sldId="288"/>
        </pc:sldMkLst>
        <pc:spChg chg="mod">
          <ac:chgData name="Garcia, Natalie" userId="S::ga10028038@ga.com::c916df53-6734-4ed1-92d6-9001b767a56b" providerId="AD" clId="Web-{C71084CF-B1C8-4DF7-AF43-FDDEC8D06DB1}" dt="2024-09-16T17:55:53.780" v="90" actId="14100"/>
          <ac:spMkLst>
            <pc:docMk/>
            <pc:sldMk cId="3313943932" sldId="288"/>
            <ac:spMk id="3" creationId="{E9926BF1-05F5-366C-A89E-B039E9AAC96A}"/>
          </ac:spMkLst>
        </pc:spChg>
      </pc:sldChg>
      <pc:sldChg chg="modSp ord">
        <pc:chgData name="Garcia, Natalie" userId="S::ga10028038@ga.com::c916df53-6734-4ed1-92d6-9001b767a56b" providerId="AD" clId="Web-{C71084CF-B1C8-4DF7-AF43-FDDEC8D06DB1}" dt="2024-09-16T17:55:43.233" v="85" actId="20577"/>
        <pc:sldMkLst>
          <pc:docMk/>
          <pc:sldMk cId="3535749528" sldId="289"/>
        </pc:sldMkLst>
        <pc:spChg chg="mod">
          <ac:chgData name="Garcia, Natalie" userId="S::ga10028038@ga.com::c916df53-6734-4ed1-92d6-9001b767a56b" providerId="AD" clId="Web-{C71084CF-B1C8-4DF7-AF43-FDDEC8D06DB1}" dt="2024-09-16T17:55:43.233" v="85" actId="20577"/>
          <ac:spMkLst>
            <pc:docMk/>
            <pc:sldMk cId="3535749528" sldId="289"/>
            <ac:spMk id="2" creationId="{C7181647-349E-9BCB-040C-0E8BBC7BFFD2}"/>
          </ac:spMkLst>
        </pc:spChg>
      </pc:sldChg>
      <pc:sldChg chg="modSp">
        <pc:chgData name="Garcia, Natalie" userId="S::ga10028038@ga.com::c916df53-6734-4ed1-92d6-9001b767a56b" providerId="AD" clId="Web-{C71084CF-B1C8-4DF7-AF43-FDDEC8D06DB1}" dt="2024-09-16T17:55:38.717" v="84" actId="14100"/>
        <pc:sldMkLst>
          <pc:docMk/>
          <pc:sldMk cId="573658885" sldId="290"/>
        </pc:sldMkLst>
        <pc:spChg chg="mod">
          <ac:chgData name="Garcia, Natalie" userId="S::ga10028038@ga.com::c916df53-6734-4ed1-92d6-9001b767a56b" providerId="AD" clId="Web-{C71084CF-B1C8-4DF7-AF43-FDDEC8D06DB1}" dt="2024-09-16T17:55:38.717" v="84" actId="14100"/>
          <ac:spMkLst>
            <pc:docMk/>
            <pc:sldMk cId="573658885" sldId="290"/>
            <ac:spMk id="2" creationId="{C96FBA44-37CA-CD4C-8747-0DAA5B39C8AD}"/>
          </ac:spMkLst>
        </pc:spChg>
      </pc:sldChg>
      <pc:sldChg chg="modSp">
        <pc:chgData name="Garcia, Natalie" userId="S::ga10028038@ga.com::c916df53-6734-4ed1-92d6-9001b767a56b" providerId="AD" clId="Web-{C71084CF-B1C8-4DF7-AF43-FDDEC8D06DB1}" dt="2024-09-16T17:46:17.070" v="25" actId="20577"/>
        <pc:sldMkLst>
          <pc:docMk/>
          <pc:sldMk cId="430744801" sldId="293"/>
        </pc:sldMkLst>
        <pc:spChg chg="mod">
          <ac:chgData name="Garcia, Natalie" userId="S::ga10028038@ga.com::c916df53-6734-4ed1-92d6-9001b767a56b" providerId="AD" clId="Web-{C71084CF-B1C8-4DF7-AF43-FDDEC8D06DB1}" dt="2024-09-16T17:46:17.070" v="25" actId="20577"/>
          <ac:spMkLst>
            <pc:docMk/>
            <pc:sldMk cId="430744801" sldId="293"/>
            <ac:spMk id="2" creationId="{056EC23F-8473-D781-7230-8E0C2EA461AA}"/>
          </ac:spMkLst>
        </pc:spChg>
      </pc:sldChg>
    </pc:docChg>
  </pc:docChgLst>
  <pc:docChgLst>
    <pc:chgData name="Garcia, Natalie" userId="S::ga10028038@ga.com::c916df53-6734-4ed1-92d6-9001b767a56b" providerId="AD" clId="Web-{79982726-4DAC-47DC-90B2-2DADBC48D7CE}"/>
    <pc:docChg chg="modSld">
      <pc:chgData name="Garcia, Natalie" userId="S::ga10028038@ga.com::c916df53-6734-4ed1-92d6-9001b767a56b" providerId="AD" clId="Web-{79982726-4DAC-47DC-90B2-2DADBC48D7CE}" dt="2024-09-24T19:23:27.454" v="5" actId="1076"/>
      <pc:docMkLst>
        <pc:docMk/>
      </pc:docMkLst>
      <pc:sldChg chg="modSp">
        <pc:chgData name="Garcia, Natalie" userId="S::ga10028038@ga.com::c916df53-6734-4ed1-92d6-9001b767a56b" providerId="AD" clId="Web-{79982726-4DAC-47DC-90B2-2DADBC48D7CE}" dt="2024-09-24T19:23:27.454" v="5" actId="1076"/>
        <pc:sldMkLst>
          <pc:docMk/>
          <pc:sldMk cId="1977328055" sldId="307"/>
        </pc:sldMkLst>
        <pc:spChg chg="mod">
          <ac:chgData name="Garcia, Natalie" userId="S::ga10028038@ga.com::c916df53-6734-4ed1-92d6-9001b767a56b" providerId="AD" clId="Web-{79982726-4DAC-47DC-90B2-2DADBC48D7CE}" dt="2024-09-24T19:23:27.454" v="5" actId="1076"/>
          <ac:spMkLst>
            <pc:docMk/>
            <pc:sldMk cId="1977328055" sldId="307"/>
            <ac:spMk id="2" creationId="{056EC23F-8473-D781-7230-8E0C2EA461AA}"/>
          </ac:spMkLst>
        </pc:spChg>
      </pc:sldChg>
    </pc:docChg>
  </pc:docChgLst>
  <pc:docChgLst>
    <pc:chgData name="Garcia, Natalie" userId="S::ga10028038@ga.com::c916df53-6734-4ed1-92d6-9001b767a56b" providerId="AD" clId="Web-{766DCAE6-6788-D4EC-EB14-8B1AF58055D3}"/>
    <pc:docChg chg="modSld">
      <pc:chgData name="Garcia, Natalie" userId="S::ga10028038@ga.com::c916df53-6734-4ed1-92d6-9001b767a56b" providerId="AD" clId="Web-{766DCAE6-6788-D4EC-EB14-8B1AF58055D3}" dt="2024-10-01T17:11:35.954" v="13" actId="1076"/>
      <pc:docMkLst>
        <pc:docMk/>
      </pc:docMkLst>
      <pc:sldChg chg="modSp">
        <pc:chgData name="Garcia, Natalie" userId="S::ga10028038@ga.com::c916df53-6734-4ed1-92d6-9001b767a56b" providerId="AD" clId="Web-{766DCAE6-6788-D4EC-EB14-8B1AF58055D3}" dt="2024-10-01T17:11:25.892" v="7" actId="1076"/>
        <pc:sldMkLst>
          <pc:docMk/>
          <pc:sldMk cId="3926298603" sldId="260"/>
        </pc:sldMkLst>
        <pc:picChg chg="mod">
          <ac:chgData name="Garcia, Natalie" userId="S::ga10028038@ga.com::c916df53-6734-4ed1-92d6-9001b767a56b" providerId="AD" clId="Web-{766DCAE6-6788-D4EC-EB14-8B1AF58055D3}" dt="2024-10-01T17:11:25.892" v="7" actId="1076"/>
          <ac:picMkLst>
            <pc:docMk/>
            <pc:sldMk cId="3926298603" sldId="260"/>
            <ac:picMk id="1026" creationId="{51A83C4E-AF6A-E21A-B4C0-94703AF8D43C}"/>
          </ac:picMkLst>
        </pc:picChg>
      </pc:sldChg>
      <pc:sldChg chg="modSp">
        <pc:chgData name="Garcia, Natalie" userId="S::ga10028038@ga.com::c916df53-6734-4ed1-92d6-9001b767a56b" providerId="AD" clId="Web-{766DCAE6-6788-D4EC-EB14-8B1AF58055D3}" dt="2024-10-01T17:11:35.954" v="13" actId="1076"/>
        <pc:sldMkLst>
          <pc:docMk/>
          <pc:sldMk cId="1896737039" sldId="276"/>
        </pc:sldMkLst>
        <pc:spChg chg="mod">
          <ac:chgData name="Garcia, Natalie" userId="S::ga10028038@ga.com::c916df53-6734-4ed1-92d6-9001b767a56b" providerId="AD" clId="Web-{766DCAE6-6788-D4EC-EB14-8B1AF58055D3}" dt="2024-10-01T17:11:35.954" v="13" actId="1076"/>
          <ac:spMkLst>
            <pc:docMk/>
            <pc:sldMk cId="1896737039" sldId="276"/>
            <ac:spMk id="14" creationId="{929C8184-3C31-EB42-D854-49F037FA9BB7}"/>
          </ac:spMkLst>
        </pc:spChg>
        <pc:picChg chg="mod">
          <ac:chgData name="Garcia, Natalie" userId="S::ga10028038@ga.com::c916df53-6734-4ed1-92d6-9001b767a56b" providerId="AD" clId="Web-{766DCAE6-6788-D4EC-EB14-8B1AF58055D3}" dt="2024-10-01T17:11:31.532" v="9" actId="1076"/>
          <ac:picMkLst>
            <pc:docMk/>
            <pc:sldMk cId="1896737039" sldId="276"/>
            <ac:picMk id="2" creationId="{7DED7EB1-A872-D5EF-AC53-D88D04A8DD2A}"/>
          </ac:picMkLst>
        </pc:picChg>
      </pc:sldChg>
    </pc:docChg>
  </pc:docChgLst>
</pc:chgInfo>
</file>

<file path=ppt/comments/modernComment_109_B3664240.xml><?xml version="1.0" encoding="utf-8"?>
<p188:cmLst xmlns:a="http://schemas.openxmlformats.org/drawingml/2006/main" xmlns:r="http://schemas.openxmlformats.org/officeDocument/2006/relationships" xmlns:p188="http://schemas.microsoft.com/office/powerpoint/2018/8/main">
  <p188:cm id="{2DFB931E-3E74-40B2-8628-D6E9E73BBD1E}" authorId="{8088441A-B321-DD49-3F5B-B08895C95BF6}" created="2024-10-07T16:20:13.505">
    <ac:txMkLst xmlns:ac="http://schemas.microsoft.com/office/drawing/2013/main/command">
      <pc:docMk xmlns:pc="http://schemas.microsoft.com/office/powerpoint/2013/main/command"/>
      <pc:sldMk xmlns:pc="http://schemas.microsoft.com/office/powerpoint/2013/main/command" cId="3009823296" sldId="265"/>
      <ac:spMk id="14" creationId="{929C8184-3C31-EB42-D854-49F037FA9BB7}"/>
      <ac:txMk cp="8" len="8">
        <ac:context len="651" hash="3413473223"/>
      </ac:txMk>
    </ac:txMkLst>
    <p188:pos x="2252663" y="271403"/>
    <p188:replyLst>
      <p188:reply id="{1FE53705-73A5-46E3-924E-CAE375970A22}" authorId="{7A7A7F2F-2486-827B-B859-E2A3CD4740D1}" created="2024-10-07T17:16:47.311">
        <p188:txBody>
          <a:bodyPr/>
          <a:lstStyle/>
          <a:p>
            <a:r>
              <a:rPr lang="en-US"/>
              <a:t>was this an added slide? is this just the agenda?</a:t>
            </a:r>
          </a:p>
        </p188:txBody>
      </p188:reply>
      <p188:reply id="{FC549AA3-A421-463F-AF4F-CAFB7A064D9C}" authorId="{7A7A7F2F-2486-827B-B859-E2A3CD4740D1}" created="2024-10-08T16:03:44.875">
        <p188:txBody>
          <a:bodyPr/>
          <a:lstStyle/>
          <a:p>
            <a:r>
              <a:rPr lang="en-US"/>
              <a:t>[@Cannon, William] is this just the same as the agenda? should I can the agenda and make this the same?</a:t>
            </a:r>
          </a:p>
        </p188:txBody>
      </p188:reply>
      <p188:reply id="{E379D9BE-9F2B-4EAA-858F-885C2E9C27DB}" authorId="{8088441A-B321-DD49-3F5B-B08895C95BF6}" created="2024-10-08T19:27:01.917">
        <p188:txBody>
          <a:bodyPr/>
          <a:lstStyle/>
          <a:p>
            <a:r>
              <a:rPr lang="en-US"/>
              <a:t>Please explain in a few sentences- a high level overview of your presentation. It should not be in the same format as the agenda. [@Stenson, Matthew] </a:t>
            </a:r>
          </a:p>
        </p188:txBody>
      </p188:reply>
      <p188:reply id="{AE2273C2-A875-4EA1-A2D4-1803BB2FA5EF}" authorId="{7A7A7F2F-2486-827B-B859-E2A3CD4740D1}" created="2024-10-08T19:41:59.908">
        <p188:txBody>
          <a:bodyPr/>
          <a:lstStyle/>
          <a:p>
            <a:r>
              <a:rPr lang="en-US"/>
              <a:t>Done</a:t>
            </a:r>
          </a:p>
        </p188:txBody>
      </p188:reply>
      <p188:reply id="{8DCD0FE9-D3FC-4C71-8A98-0AC1E5600F44}" authorId="{FC78FC19-24C2-08A7-4199-136C0A48D538}" created="2024-10-09T13:47:48.156">
        <p188:txBody>
          <a:bodyPr/>
          <a:lstStyle/>
          <a:p>
            <a:r>
              <a:rPr lang="en-US"/>
              <a:t>this reads well - will speak to this slide and the previous 5 slides?</a:t>
            </a:r>
          </a:p>
        </p188:txBody>
      </p188:reply>
    </p188:replyLst>
    <p188:txBody>
      <a:bodyPr/>
      <a:lstStyle/>
      <a:p>
        <a:r>
          <a:rPr lang="en-US"/>
          <a:t>Fill out session overview [@Stenson, Matthew] [@Alatorre, Jose] </a:t>
        </a:r>
      </a:p>
    </p188:txBody>
  </p188:cm>
</p188:cmLst>
</file>

<file path=ppt/comments/modernComment_115_10E09CB2.xml><?xml version="1.0" encoding="utf-8"?>
<p188:cmLst xmlns:a="http://schemas.openxmlformats.org/drawingml/2006/main" xmlns:r="http://schemas.openxmlformats.org/officeDocument/2006/relationships" xmlns:p188="http://schemas.microsoft.com/office/powerpoint/2018/8/main">
  <p188:cm id="{19F16C32-4BDC-4C49-8470-2E1C019F56D6}" authorId="{D559CE21-F54C-5FF2-BC1C-74BDB8CA28CE}" status="resolved" created="2024-10-01T17:06:16.029" startDate="2024-10-07T16:21:09.286" dueDate="2024-10-07T16:21:09.286" assignedTo="{7A7A7F2F-2486-827B-B859-E2A3CD4740D1}" complete="100000" title="@Stenson, Matthew @Alatorre, Jose ">
    <ac:deMkLst xmlns:ac="http://schemas.microsoft.com/office/drawing/2013/main/command">
      <pc:docMk xmlns:pc="http://schemas.microsoft.com/office/powerpoint/2013/main/command"/>
      <pc:sldMk xmlns:pc="http://schemas.microsoft.com/office/powerpoint/2013/main/command" cId="283155634" sldId="277"/>
      <ac:picMk id="3" creationId="{2D63ADC9-24C0-4971-1EFC-31595332DC19}"/>
    </ac:deMkLst>
    <p188:replyLst>
      <p188:reply id="{CC504C21-9CDA-43AE-BF8F-2B130209F232}" authorId="{8088441A-B321-DD49-3F5B-B08895C95BF6}" created="2024-10-07T16:21:09.286">
        <p188:txBody>
          <a:bodyPr/>
          <a:lstStyle/>
          <a:p>
            <a:r>
              <a:rPr lang="en-US"/>
              <a:t>[@Stenson, Matthew] [@Alatorre, Jose] </a:t>
            </a:r>
          </a:p>
        </p188:txBody>
      </p188:reply>
      <p188:reply id="{0BF3A680-36A3-497C-87E9-E29715FDFA5B}" authorId="{7A7A7F2F-2486-827B-B859-E2A3CD4740D1}" created="2024-10-08T19:15:59.114">
        <p188:txBody>
          <a:bodyPr/>
          <a:lstStyle/>
          <a:p>
            <a:r>
              <a:rPr lang="en-US"/>
              <a:t>This bullet was copied from 2022 Supplier Day presentation. All I could do was create a new box and do a fill with white text.</a:t>
            </a:r>
          </a:p>
        </p188:txBody>
      </p188:reply>
    </p188:replyLst>
    <p188:txBody>
      <a:bodyPr/>
      <a:lstStyle/>
      <a:p>
        <a:r>
          <a:rPr lang="en-US"/>
          <a:t>Partnerships should be plural. Weird that this is an image?</a:t>
        </a:r>
      </a:p>
    </p188:txBody>
    <p188:extLst>
      <p:ext xmlns:p="http://schemas.openxmlformats.org/presentationml/2006/main" uri="{5BB2D875-25FF-4072-B9AC-8F64D62656EB}">
        <p228:taskDetails xmlns="" xmlns:p228="http://schemas.microsoft.com/office/powerpoint/2022/08/main">
          <p228:history>
            <p228:event time="2024-10-07T16:21:09.288" id="{C9239FA2-EA8E-4884-89EC-62D77BF49D51}">
              <p228:atrbtn authorId="{8088441A-B321-DD49-3F5B-B08895C95BF6}"/>
              <p228:anchr>
                <p228:comment id="{CC504C21-9CDA-43AE-BF8F-2B130209F232}"/>
              </p228:anchr>
              <p228:add/>
            </p228:event>
            <p228:event time="2024-10-07T16:21:09.288" id="{94B40E37-66CA-4B99-BE55-035D8256B924}">
              <p228:atrbtn authorId="{8088441A-B321-DD49-3F5B-B08895C95BF6}"/>
              <p228:anchr>
                <p228:comment id="{CC504C21-9CDA-43AE-BF8F-2B130209F232}"/>
              </p228:anchr>
              <p228:asgn authorId="{7A7A7F2F-2486-827B-B859-E2A3CD4740D1}"/>
            </p228:event>
            <p228:event time="2024-10-07T16:21:09.288" id="{8BF4E5DD-66A5-4A3C-8CEA-D1CCF8617095}">
              <p228:atrbtn authorId="{8088441A-B321-DD49-3F5B-B08895C95BF6}"/>
              <p228:anchr>
                <p228:comment id="{CC504C21-9CDA-43AE-BF8F-2B130209F232}"/>
              </p228:anchr>
              <p228:date stDt="2024-10-07T16:21:09.286" endDt="2024-10-07T16:21:09.286"/>
            </p228:event>
            <p228:event time="2024-10-07T16:21:09.288" id="{D58076EB-4631-487D-8E1A-158D334B9951}">
              <p228:atrbtn authorId="{8088441A-B321-DD49-3F5B-B08895C95BF6}"/>
              <p228:anchr>
                <p228:comment id="{CC504C21-9CDA-43AE-BF8F-2B130209F232}"/>
              </p228:anchr>
              <p228:title val="@Stenson, Matthew @Alatorre, Jose "/>
            </p228:event>
          </p228:history>
        </p228:taskDetails>
      </p:ext>
    </p188:extLst>
  </p188:cm>
</p188:cmLst>
</file>

<file path=ppt/comments/modernComment_119_5D3C5A8D.xml><?xml version="1.0" encoding="utf-8"?>
<p188:cmLst xmlns:a="http://schemas.openxmlformats.org/drawingml/2006/main" xmlns:r="http://schemas.openxmlformats.org/officeDocument/2006/relationships" xmlns:p188="http://schemas.microsoft.com/office/powerpoint/2018/8/main">
  <p188:cm id="{CD2ED1EB-ADDC-43BD-900D-5B3C43D25E1E}" authorId="{D559CE21-F54C-5FF2-BC1C-74BDB8CA28CE}" created="2024-10-01T17:08:33.491">
    <ac:txMkLst xmlns:ac="http://schemas.microsoft.com/office/drawing/2013/main/command">
      <pc:docMk xmlns:pc="http://schemas.microsoft.com/office/powerpoint/2013/main/command"/>
      <pc:sldMk xmlns:pc="http://schemas.microsoft.com/office/powerpoint/2013/main/command" cId="1564236429" sldId="281"/>
      <ac:spMk id="6" creationId="{62B04899-8050-8874-7C08-A47673A76C9F}"/>
      <ac:txMk cp="36" len="1">
        <ac:context len="973" hash="421760112"/>
      </ac:txMk>
    </ac:txMkLst>
    <p188:pos x="721909" y="486315"/>
    <p188:replyLst>
      <p188:reply id="{D33F9394-38D8-4A36-8581-CCA1FCD823D5}" authorId="{8088441A-B321-DD49-3F5B-B08895C95BF6}" created="2024-10-07T16:23:04.832">
        <p188:txBody>
          <a:bodyPr/>
          <a:lstStyle/>
          <a:p>
            <a:r>
              <a:rPr lang="en-US"/>
              <a:t>[@Stenson, Matthew] [@Alatorre, Jose] </a:t>
            </a:r>
          </a:p>
        </p188:txBody>
      </p188:reply>
      <p188:reply id="{05085ECD-4BC0-45F9-A0A4-412A486ED1E3}" authorId="{D559CE21-F54C-5FF2-BC1C-74BDB8CA28CE}" created="2024-10-31T18:14:24.237">
        <p188:txBody>
          <a:bodyPr/>
          <a:lstStyle/>
          <a:p>
            <a:r>
              <a:rPr lang="en-US"/>
              <a:t>[@Stenson, Matthew] [@Alatorre, Jose] See comment.</a:t>
            </a:r>
          </a:p>
        </p188:txBody>
      </p188:reply>
      <p188:reply id="{55D07F68-1724-4E1A-B5E7-3B2631D0C69B}" authorId="{7A7A7F2F-2486-827B-B859-E2A3CD4740D1}" created="2024-10-31T18:22:57.917">
        <p188:txBody>
          <a:bodyPr/>
          <a:lstStyle/>
          <a:p>
            <a:r>
              <a:rPr lang="en-US"/>
              <a:t>done</a:t>
            </a:r>
          </a:p>
        </p188:txBody>
      </p188:reply>
    </p188:replyLst>
    <p188:txBody>
      <a:bodyPr/>
      <a:lstStyle/>
      <a:p>
        <a:r>
          <a:rPr lang="en-US"/>
          <a:t>Spell out</a:t>
        </a:r>
      </a:p>
    </p188:txBody>
  </p188:cm>
</p188:cmLst>
</file>

<file path=ppt/comments/modernComment_11B_97A297CE.xml><?xml version="1.0" encoding="utf-8"?>
<p188:cmLst xmlns:a="http://schemas.openxmlformats.org/drawingml/2006/main" xmlns:r="http://schemas.openxmlformats.org/officeDocument/2006/relationships" xmlns:p188="http://schemas.microsoft.com/office/powerpoint/2018/8/main">
  <p188:cm id="{83EB2577-61F2-42CF-AC85-BB23E97308D6}" authorId="{D559CE21-F54C-5FF2-BC1C-74BDB8CA28CE}" created="2024-10-01T17:10:56.336">
    <ac:txMkLst xmlns:ac="http://schemas.microsoft.com/office/drawing/2013/main/command">
      <pc:docMk xmlns:pc="http://schemas.microsoft.com/office/powerpoint/2013/main/command"/>
      <pc:sldMk xmlns:pc="http://schemas.microsoft.com/office/powerpoint/2013/main/command" cId="2544015310" sldId="283"/>
      <ac:spMk id="2" creationId="{7B1A8FB3-B094-36E6-E2D5-B49E448CDD97}"/>
      <ac:txMk cp="175" len="19">
        <ac:context len="666" hash="1095861238"/>
      </ac:txMk>
    </ac:txMkLst>
    <p188:pos x="5161948" y="1690550"/>
    <p188:replyLst>
      <p188:reply id="{CA430ED7-D9F4-485D-827D-0AC3913389EC}" authorId="{8088441A-B321-DD49-3F5B-B08895C95BF6}" created="2024-10-07T16:23:32.717">
        <p188:txBody>
          <a:bodyPr/>
          <a:lstStyle/>
          <a:p>
            <a:r>
              <a:rPr lang="en-US"/>
              <a:t>[@Stenson, Matthew] [@Alatorre, Jose] </a:t>
            </a:r>
          </a:p>
        </p188:txBody>
      </p188:reply>
    </p188:replyLst>
    <p188:txBody>
      <a:bodyPr/>
      <a:lstStyle/>
      <a:p>
        <a:r>
          <a:rPr lang="en-US"/>
          <a:t>Are we using A&amp;D?</a:t>
        </a:r>
      </a:p>
    </p188:txBody>
  </p188:cm>
</p188:cmLst>
</file>

<file path=ppt/comments/modernComment_120_C586C57C.xml><?xml version="1.0" encoding="utf-8"?>
<p188:cmLst xmlns:a="http://schemas.openxmlformats.org/drawingml/2006/main" xmlns:r="http://schemas.openxmlformats.org/officeDocument/2006/relationships" xmlns:p188="http://schemas.microsoft.com/office/powerpoint/2018/8/main">
  <p188:cm id="{A9292F46-A586-4739-A94C-84A36D325D71}" authorId="{D559CE21-F54C-5FF2-BC1C-74BDB8CA28CE}" created="2024-10-01T17:12:48.959">
    <ac:txMkLst xmlns:ac="http://schemas.microsoft.com/office/drawing/2013/main/command">
      <pc:docMk xmlns:pc="http://schemas.microsoft.com/office/powerpoint/2013/main/command"/>
      <pc:sldMk xmlns:pc="http://schemas.microsoft.com/office/powerpoint/2013/main/command" cId="3313943932" sldId="288"/>
      <ac:spMk id="3" creationId="{E9926BF1-05F5-366C-A89E-B039E9AAC96A}"/>
      <ac:txMk cp="247" len="276">
        <ac:context len="690" hash="3885780205"/>
      </ac:txMk>
    </ac:txMkLst>
    <p188:pos x="10621393" y="2335383"/>
    <p188:replyLst>
      <p188:reply id="{E9D240C9-005C-4FA2-912C-85E642ACC450}" authorId="{8088441A-B321-DD49-3F5B-B08895C95BF6}" created="2024-10-07T16:24:02.046">
        <p188:txBody>
          <a:bodyPr/>
          <a:lstStyle/>
          <a:p>
            <a:r>
              <a:rPr lang="en-US"/>
              <a:t>[@Stenson, Matthew] [@Alatorre, Jose] </a:t>
            </a:r>
          </a:p>
        </p188:txBody>
      </p188:reply>
      <p188:reply id="{4C1C187E-84BC-4CF3-BF01-42EF45285D26}" authorId="{7A7A7F2F-2486-827B-B859-E2A3CD4740D1}" created="2024-10-07T17:19:25.331">
        <p188:txBody>
          <a:bodyPr/>
          <a:lstStyle/>
          <a:p>
            <a:r>
              <a:rPr lang="en-US"/>
              <a:t>do we make the changes directly to this</a:t>
            </a:r>
          </a:p>
        </p188:txBody>
      </p188:reply>
      <p188:reply id="{E83C3CE2-4E2B-473F-85E8-E5D36F536E0E}" authorId="{8088441A-B321-DD49-3F5B-B08895C95BF6}" created="2024-10-07T17:52:04.460">
        <p188:txBody>
          <a:bodyPr/>
          <a:lstStyle/>
          <a:p>
            <a:r>
              <a:rPr lang="en-US"/>
              <a:t>yes please [@Stenson, Matthew] </a:t>
            </a:r>
          </a:p>
        </p188:txBody>
      </p188:reply>
    </p188:replyLst>
    <p188:txBody>
      <a:bodyPr/>
      <a:lstStyle/>
      <a:p>
        <a:r>
          <a:rPr lang="en-US"/>
          <a:t>Remove bolding, be sure word for word</a:t>
        </a:r>
      </a:p>
    </p188:txBody>
  </p188:cm>
  <p188:cm id="{4FB7CFB3-3994-4D8D-8AB9-DF96114E6A9F}" authorId="{D559CE21-F54C-5FF2-BC1C-74BDB8CA28CE}" created="2024-10-01T17:12:53.488">
    <ac:txMkLst xmlns:ac="http://schemas.microsoft.com/office/drawing/2013/main/command">
      <pc:docMk xmlns:pc="http://schemas.microsoft.com/office/powerpoint/2013/main/command"/>
      <pc:sldMk xmlns:pc="http://schemas.microsoft.com/office/powerpoint/2013/main/command" cId="3313943932" sldId="288"/>
      <ac:spMk id="3" creationId="{E9926BF1-05F5-366C-A89E-B039E9AAC96A}"/>
      <ac:txMk cp="546" len="142">
        <ac:context len="690" hash="3885780205"/>
      </ac:txMk>
    </ac:txMkLst>
    <p188:pos x="8638589" y="3644419"/>
    <p188:replyLst>
      <p188:reply id="{2349B3FE-51B8-45AB-941E-51DCE6581C13}" authorId="{7A7A7F2F-2486-827B-B859-E2A3CD4740D1}" created="2024-10-08T19:45:49.334">
        <p188:txBody>
          <a:bodyPr/>
          <a:lstStyle/>
          <a:p>
            <a:r>
              <a:rPr lang="en-US"/>
              <a:t>will work on this after formatting done. Did you already remove bolding? Not sure what bolding I am looking to remove.</a:t>
            </a:r>
          </a:p>
        </p188:txBody>
      </p188:reply>
    </p188:replyLst>
    <p188:txBody>
      <a:bodyPr/>
      <a:lstStyle/>
      <a:p>
        <a:r>
          <a:rPr lang="en-US"/>
          <a:t>be sure word for word</a:t>
        </a:r>
      </a:p>
    </p188:txBody>
  </p188:cm>
</p188:cmLst>
</file>

<file path=ppt/comments/modernComment_130_F8BF334A.xml><?xml version="1.0" encoding="utf-8"?>
<p188:cmLst xmlns:a="http://schemas.openxmlformats.org/drawingml/2006/main" xmlns:r="http://schemas.openxmlformats.org/officeDocument/2006/relationships" xmlns:p188="http://schemas.microsoft.com/office/powerpoint/2018/8/main">
  <p188:cm id="{D7F0956D-5042-4BF4-88E8-B7C3F6D3F98C}" authorId="{D559CE21-F54C-5FF2-BC1C-74BDB8CA28CE}" status="resolved" created="2024-10-01T17:08:19.654" complete="100000">
    <ac:txMkLst xmlns:ac="http://schemas.microsoft.com/office/drawing/2013/main/command">
      <pc:docMk xmlns:pc="http://schemas.microsoft.com/office/powerpoint/2013/main/command"/>
      <pc:sldMk xmlns:pc="http://schemas.microsoft.com/office/powerpoint/2013/main/command" cId="4173280074" sldId="304"/>
      <ac:spMk id="3" creationId="{9F32AEE1-5539-2095-4A07-109818E9DCFF}"/>
      <ac:txMk cp="3" len="131">
        <ac:context len="136" hash="3364674587"/>
      </ac:txMk>
    </ac:txMkLst>
    <p188:pos x="9104697" y="1677971"/>
    <p188:replyLst>
      <p188:reply id="{3D721A59-027C-4820-83AB-1EDB99CE5D58}" authorId="{8088441A-B321-DD49-3F5B-B08895C95BF6}" created="2024-10-07T16:22:56.577">
        <p188:txBody>
          <a:bodyPr/>
          <a:lstStyle/>
          <a:p>
            <a:r>
              <a:rPr lang="en-US"/>
              <a:t>[@Stenson, Matthew] [@Alatorre, Jose] </a:t>
            </a:r>
          </a:p>
        </p188:txBody>
      </p188:reply>
      <p188:reply id="{F39DA8E4-8BA6-4DE2-B06A-820B027D9EE4}" authorId="{FC78FC19-24C2-08A7-4199-136C0A48D538}" created="2024-10-09T14:03:45.543">
        <p188:txBody>
          <a:bodyPr/>
          <a:lstStyle/>
          <a:p>
            <a:r>
              <a:rPr lang="en-US"/>
              <a:t>done</a:t>
            </a:r>
          </a:p>
        </p188:txBody>
      </p188:reply>
    </p188:replyLst>
    <p188:txBody>
      <a:bodyPr/>
      <a:lstStyle/>
      <a:p>
        <a:r>
          <a:rPr lang="en-US"/>
          <a:t>Spell out all first references</a:t>
        </a:r>
      </a:p>
    </p188:txBody>
  </p188:cm>
</p188:cmLst>
</file>

<file path=ppt/comments/modernComment_133_75DBA1B7.xml><?xml version="1.0" encoding="utf-8"?>
<p188:cmLst xmlns:a="http://schemas.openxmlformats.org/drawingml/2006/main" xmlns:r="http://schemas.openxmlformats.org/officeDocument/2006/relationships" xmlns:p188="http://schemas.microsoft.com/office/powerpoint/2018/8/main">
  <p188:cm id="{9749F774-D829-41C6-A5BB-1FD96626D621}" authorId="{D559CE21-F54C-5FF2-BC1C-74BDB8CA28CE}" created="2024-10-01T17:09:28.703">
    <ac:txMkLst xmlns:ac="http://schemas.microsoft.com/office/drawing/2013/main/command">
      <pc:docMk xmlns:pc="http://schemas.microsoft.com/office/powerpoint/2013/main/command"/>
      <pc:sldMk xmlns:pc="http://schemas.microsoft.com/office/powerpoint/2013/main/command" cId="1977328055" sldId="307"/>
      <ac:spMk id="2" creationId="{056EC23F-8473-D781-7230-8E0C2EA461AA}"/>
      <ac:txMk cp="427">
        <ac:context len="448" hash="3540553154"/>
      </ac:txMk>
    </ac:txMkLst>
    <p188:pos x="3566837" y="2456529"/>
    <p188:replyLst>
      <p188:reply id="{3A9A5CC6-8AD4-4361-BD35-9609899A7C5E}" authorId="{8088441A-B321-DD49-3F5B-B08895C95BF6}" created="2024-10-07T16:20:44.471">
        <p188:txBody>
          <a:bodyPr/>
          <a:lstStyle/>
          <a:p>
            <a:r>
              <a:rPr lang="en-US"/>
              <a:t>[@Stenson, Matthew] [@Alatorre, Jose] </a:t>
            </a:r>
          </a:p>
        </p188:txBody>
      </p188:reply>
      <p188:reply id="{92FC6A60-785E-425C-B0C3-759E40858E15}" authorId="{7A7A7F2F-2486-827B-B859-E2A3CD4740D1}" created="2024-10-08T16:05:03.110">
        <p188:txBody>
          <a:bodyPr/>
          <a:lstStyle/>
          <a:p>
            <a:r>
              <a:rPr lang="en-US"/>
              <a:t>Done</a:t>
            </a:r>
          </a:p>
        </p188:txBody>
      </p188:reply>
    </p188:replyLst>
    <p188:txBody>
      <a:bodyPr/>
      <a:lstStyle/>
      <a:p>
        <a:r>
          <a:rPr lang="en-US"/>
          <a:t>Spell out first reference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4F4B7-88A4-4C4B-9072-1048F9AF0D58}"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48733-11FF-4B5B-BAD0-088E75E46198}" type="slidenum">
              <a:rPr lang="en-US" smtClean="0"/>
              <a:t>‹#›</a:t>
            </a:fld>
            <a:endParaRPr lang="en-US"/>
          </a:p>
        </p:txBody>
      </p:sp>
    </p:spTree>
    <p:extLst>
      <p:ext uri="{BB962C8B-B14F-4D97-AF65-F5344CB8AC3E}">
        <p14:creationId xmlns:p14="http://schemas.microsoft.com/office/powerpoint/2010/main" val="185200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7</a:t>
            </a:fld>
            <a:endParaRPr lang="en-US"/>
          </a:p>
        </p:txBody>
      </p:sp>
    </p:spTree>
    <p:extLst>
      <p:ext uri="{BB962C8B-B14F-4D97-AF65-F5344CB8AC3E}">
        <p14:creationId xmlns:p14="http://schemas.microsoft.com/office/powerpoint/2010/main" val="383778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9</a:t>
            </a:fld>
            <a:endParaRPr lang="en-US"/>
          </a:p>
        </p:txBody>
      </p:sp>
    </p:spTree>
    <p:extLst>
      <p:ext uri="{BB962C8B-B14F-4D97-AF65-F5344CB8AC3E}">
        <p14:creationId xmlns:p14="http://schemas.microsoft.com/office/powerpoint/2010/main" val="195367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11</a:t>
            </a:fld>
            <a:endParaRPr lang="en-US"/>
          </a:p>
        </p:txBody>
      </p:sp>
    </p:spTree>
    <p:extLst>
      <p:ext uri="{BB962C8B-B14F-4D97-AF65-F5344CB8AC3E}">
        <p14:creationId xmlns:p14="http://schemas.microsoft.com/office/powerpoint/2010/main" val="419649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14</a:t>
            </a:fld>
            <a:endParaRPr lang="en-US"/>
          </a:p>
        </p:txBody>
      </p:sp>
    </p:spTree>
    <p:extLst>
      <p:ext uri="{BB962C8B-B14F-4D97-AF65-F5344CB8AC3E}">
        <p14:creationId xmlns:p14="http://schemas.microsoft.com/office/powerpoint/2010/main" val="178651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18</a:t>
            </a:fld>
            <a:endParaRPr lang="en-US"/>
          </a:p>
        </p:txBody>
      </p:sp>
    </p:spTree>
    <p:extLst>
      <p:ext uri="{BB962C8B-B14F-4D97-AF65-F5344CB8AC3E}">
        <p14:creationId xmlns:p14="http://schemas.microsoft.com/office/powerpoint/2010/main" val="327080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21</a:t>
            </a:fld>
            <a:endParaRPr lang="en-US"/>
          </a:p>
        </p:txBody>
      </p:sp>
    </p:spTree>
    <p:extLst>
      <p:ext uri="{BB962C8B-B14F-4D97-AF65-F5344CB8AC3E}">
        <p14:creationId xmlns:p14="http://schemas.microsoft.com/office/powerpoint/2010/main" val="301576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28</a:t>
            </a:fld>
            <a:endParaRPr lang="en-US"/>
          </a:p>
        </p:txBody>
      </p:sp>
    </p:spTree>
    <p:extLst>
      <p:ext uri="{BB962C8B-B14F-4D97-AF65-F5344CB8AC3E}">
        <p14:creationId xmlns:p14="http://schemas.microsoft.com/office/powerpoint/2010/main" val="325277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32</a:t>
            </a:fld>
            <a:endParaRPr lang="en-US"/>
          </a:p>
        </p:txBody>
      </p:sp>
    </p:spTree>
    <p:extLst>
      <p:ext uri="{BB962C8B-B14F-4D97-AF65-F5344CB8AC3E}">
        <p14:creationId xmlns:p14="http://schemas.microsoft.com/office/powerpoint/2010/main" val="176345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Sample slide is for each agenda topic or transition slide; similar slide should bridge each agenda topic area.</a:t>
            </a:r>
          </a:p>
          <a:p>
            <a:endParaRPr lang="en-US"/>
          </a:p>
        </p:txBody>
      </p:sp>
      <p:sp>
        <p:nvSpPr>
          <p:cNvPr id="4" name="Slide Number Placeholder 3"/>
          <p:cNvSpPr>
            <a:spLocks noGrp="1"/>
          </p:cNvSpPr>
          <p:nvPr>
            <p:ph type="sldNum" sz="quarter" idx="5"/>
          </p:nvPr>
        </p:nvSpPr>
        <p:spPr/>
        <p:txBody>
          <a:bodyPr/>
          <a:lstStyle/>
          <a:p>
            <a:fld id="{714AB4DC-6A29-44AA-9E32-39F4C5884074}" type="slidenum">
              <a:rPr lang="en-US" smtClean="0"/>
              <a:t>34</a:t>
            </a:fld>
            <a:endParaRPr lang="en-US"/>
          </a:p>
        </p:txBody>
      </p:sp>
    </p:spTree>
    <p:extLst>
      <p:ext uri="{BB962C8B-B14F-4D97-AF65-F5344CB8AC3E}">
        <p14:creationId xmlns:p14="http://schemas.microsoft.com/office/powerpoint/2010/main" val="20613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23C6-237A-3E29-2B03-84B4FD330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821FA-9764-6F1B-A965-915FE0966B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999F81-7B27-7CCF-F011-92D118CA75B8}"/>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5" name="Footer Placeholder 4">
            <a:extLst>
              <a:ext uri="{FF2B5EF4-FFF2-40B4-BE49-F238E27FC236}">
                <a16:creationId xmlns:a16="http://schemas.microsoft.com/office/drawing/2014/main" id="{785CADE3-01DD-D313-DE41-FFBB6360B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A6ACB-0967-5002-D006-9CEF36E561A9}"/>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51942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59D8-4297-2746-4B5E-649D9842D0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0F107-2BB4-7F6D-3564-7704C3B1F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F26DC-4A9C-0DAC-75F2-9F605B439A34}"/>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5" name="Footer Placeholder 4">
            <a:extLst>
              <a:ext uri="{FF2B5EF4-FFF2-40B4-BE49-F238E27FC236}">
                <a16:creationId xmlns:a16="http://schemas.microsoft.com/office/drawing/2014/main" id="{888E315D-F9AE-D1C3-9020-CD5D27701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1D77BF-9115-2807-5D22-E0161851F9B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6844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ECA64-9E27-6060-6784-7A15D9BC26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7D93F5-CD62-AA46-EE75-6025030247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A0A2A-312B-ADEE-580F-C70EA80EF7BF}"/>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5" name="Footer Placeholder 4">
            <a:extLst>
              <a:ext uri="{FF2B5EF4-FFF2-40B4-BE49-F238E27FC236}">
                <a16:creationId xmlns:a16="http://schemas.microsoft.com/office/drawing/2014/main" id="{ABB269CE-0316-3149-00BE-620579826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20DDC-99B8-4100-9F82-8850B2A439F5}"/>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42270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D5C7-3602-1AA7-32E0-74DAFF72A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44A87-19D9-A452-088B-C9229089E0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41A91-B573-FDDF-94CD-70C3DB250CC6}"/>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5" name="Footer Placeholder 4">
            <a:extLst>
              <a:ext uri="{FF2B5EF4-FFF2-40B4-BE49-F238E27FC236}">
                <a16:creationId xmlns:a16="http://schemas.microsoft.com/office/drawing/2014/main" id="{26FA8413-2DC1-3BC1-4037-3A57313D4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ED5CE-BEDA-AE0B-6218-4D416DFDB38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401614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FD1A-1DED-B11A-97B4-A377A79F5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56CD49-FAC7-C9F5-87D9-9E7F1772FF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8AD9F-9987-127D-4315-B12606C84F73}"/>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5" name="Footer Placeholder 4">
            <a:extLst>
              <a:ext uri="{FF2B5EF4-FFF2-40B4-BE49-F238E27FC236}">
                <a16:creationId xmlns:a16="http://schemas.microsoft.com/office/drawing/2014/main" id="{A2828B55-412C-A827-1B1C-D1D46A9CA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A59586-2858-49A3-04C7-1C24D01BB89A}"/>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47996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909E-C65F-0A31-AF0C-95F3F0C74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D6B8C-D627-19FA-B0B5-7399EB230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14A1B-1917-9949-83F1-AE60C6F526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9D4C5-F06D-4D4E-C737-E0BA77AD8472}"/>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6" name="Footer Placeholder 5">
            <a:extLst>
              <a:ext uri="{FF2B5EF4-FFF2-40B4-BE49-F238E27FC236}">
                <a16:creationId xmlns:a16="http://schemas.microsoft.com/office/drawing/2014/main" id="{558DC634-C3BC-E233-2D0E-F5A0A799B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A314F-EABF-F154-1DF6-AF39BA483C94}"/>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101342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655F-20EE-61DB-EEF9-FF0067769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FB332-75E0-A5FB-B962-58AB21AF4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0CF09-9E06-25C9-D38E-37FC072E7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62541-E289-EBD5-DAA8-008E49255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8CEA9-4593-AEC9-8CF3-5D26674618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A30EE-E04C-6AAD-662D-AAC4D9FAF362}"/>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8" name="Footer Placeholder 7">
            <a:extLst>
              <a:ext uri="{FF2B5EF4-FFF2-40B4-BE49-F238E27FC236}">
                <a16:creationId xmlns:a16="http://schemas.microsoft.com/office/drawing/2014/main" id="{7D84D548-645B-2AEC-3BB8-BE57FEB73E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9006B-9B04-9ED0-59C8-562FF2630D0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0274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1F70-4DCF-9D5A-C6F1-39BF994DF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1AA00-E1CA-5F6D-D47B-5210F95FFF75}"/>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4" name="Footer Placeholder 3">
            <a:extLst>
              <a:ext uri="{FF2B5EF4-FFF2-40B4-BE49-F238E27FC236}">
                <a16:creationId xmlns:a16="http://schemas.microsoft.com/office/drawing/2014/main" id="{FD70E81E-7EA9-D66C-55E3-0A29ECB32C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4FC20-DA84-71BA-9225-38E70D127B7F}"/>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401770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C727B-CC7B-1A68-523E-C65E706778F1}"/>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3" name="Footer Placeholder 2">
            <a:extLst>
              <a:ext uri="{FF2B5EF4-FFF2-40B4-BE49-F238E27FC236}">
                <a16:creationId xmlns:a16="http://schemas.microsoft.com/office/drawing/2014/main" id="{F9D79776-52BA-CBB1-5FAD-049D8D8550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6CE2D6-93DE-722E-EB96-9A3A629AF5E6}"/>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39027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03EB-21E9-0F82-8F12-7FE7D1981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798BBB-BD1C-1773-107F-15B02A37C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C67137-65F7-8784-4CFF-7504252CCD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1EC7E-CE89-5613-30C5-ED6E80E1641D}"/>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6" name="Footer Placeholder 5">
            <a:extLst>
              <a:ext uri="{FF2B5EF4-FFF2-40B4-BE49-F238E27FC236}">
                <a16:creationId xmlns:a16="http://schemas.microsoft.com/office/drawing/2014/main" id="{B3192B8D-1C2C-E62E-2448-945FD7A83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1B181-81F4-316F-A99C-4654C53A9C3B}"/>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887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80D0-6290-4EAB-0731-4E0FDE6A3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87BEC-9DB3-22EF-9C05-619882F54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D74358-6504-F0FE-454B-84E58AB08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D42E5C-2706-5EC2-706D-D7D3E02645E4}"/>
              </a:ext>
            </a:extLst>
          </p:cNvPr>
          <p:cNvSpPr>
            <a:spLocks noGrp="1"/>
          </p:cNvSpPr>
          <p:nvPr>
            <p:ph type="dt" sz="half" idx="10"/>
          </p:nvPr>
        </p:nvSpPr>
        <p:spPr/>
        <p:txBody>
          <a:bodyPr/>
          <a:lstStyle/>
          <a:p>
            <a:fld id="{0C0BFE8D-5EFF-41A6-9232-43A8E9043DAA}" type="datetimeFigureOut">
              <a:rPr lang="en-US" smtClean="0"/>
              <a:t>11/1/2024</a:t>
            </a:fld>
            <a:endParaRPr lang="en-US"/>
          </a:p>
        </p:txBody>
      </p:sp>
      <p:sp>
        <p:nvSpPr>
          <p:cNvPr id="6" name="Footer Placeholder 5">
            <a:extLst>
              <a:ext uri="{FF2B5EF4-FFF2-40B4-BE49-F238E27FC236}">
                <a16:creationId xmlns:a16="http://schemas.microsoft.com/office/drawing/2014/main" id="{2DE308DE-9B47-B0AD-BE52-1008121C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2F24E-8AC5-85E0-4B58-D4C9B89FECEC}"/>
              </a:ext>
            </a:extLst>
          </p:cNvPr>
          <p:cNvSpPr>
            <a:spLocks noGrp="1"/>
          </p:cNvSpPr>
          <p:nvPr>
            <p:ph type="sldNum" sz="quarter" idx="12"/>
          </p:nvPr>
        </p:nvSpPr>
        <p:spPr/>
        <p:txBody>
          <a:bodyPr/>
          <a:lstStyle/>
          <a:p>
            <a:fld id="{6277C00C-290E-408A-A1E9-2F751D7271C6}" type="slidenum">
              <a:rPr lang="en-US" smtClean="0"/>
              <a:t>‹#›</a:t>
            </a:fld>
            <a:endParaRPr lang="en-US"/>
          </a:p>
        </p:txBody>
      </p:sp>
    </p:spTree>
    <p:extLst>
      <p:ext uri="{BB962C8B-B14F-4D97-AF65-F5344CB8AC3E}">
        <p14:creationId xmlns:p14="http://schemas.microsoft.com/office/powerpoint/2010/main" val="275073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2D1356-9D32-2EFE-631D-EA7451CCA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D64A4-E3F5-78DE-6DE5-862E8AF26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416A0-049E-DE4E-BB4A-F8F6547352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BFE8D-5EFF-41A6-9232-43A8E9043DAA}" type="datetimeFigureOut">
              <a:rPr lang="en-US" smtClean="0"/>
              <a:t>11/1/2024</a:t>
            </a:fld>
            <a:endParaRPr lang="en-US"/>
          </a:p>
        </p:txBody>
      </p:sp>
      <p:sp>
        <p:nvSpPr>
          <p:cNvPr id="5" name="Footer Placeholder 4">
            <a:extLst>
              <a:ext uri="{FF2B5EF4-FFF2-40B4-BE49-F238E27FC236}">
                <a16:creationId xmlns:a16="http://schemas.microsoft.com/office/drawing/2014/main" id="{7106B81F-07DF-101A-D4E0-F358FBB68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269C90-668D-ADF4-2199-43B19DB417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7C00C-290E-408A-A1E9-2F751D7271C6}" type="slidenum">
              <a:rPr lang="en-US" smtClean="0"/>
              <a:t>‹#›</a:t>
            </a:fld>
            <a:endParaRPr lang="en-US"/>
          </a:p>
        </p:txBody>
      </p:sp>
    </p:spTree>
    <p:extLst>
      <p:ext uri="{BB962C8B-B14F-4D97-AF65-F5344CB8AC3E}">
        <p14:creationId xmlns:p14="http://schemas.microsoft.com/office/powerpoint/2010/main" val="392225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33_75DBA1B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15_10E09CB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30_F8BF334A.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19_5D3C5A8D.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1B_97A297CE.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gidep.org/"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a.com/procurement/quality-policy"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20_C586C57C.xml"/><Relationship Id="rId1" Type="http://schemas.openxmlformats.org/officeDocument/2006/relationships/slideLayout" Target="../slideLayouts/slideLayout4.xml"/><Relationship Id="rId4" Type="http://schemas.openxmlformats.org/officeDocument/2006/relationships/hyperlink" Target="https://www.ga.com/procurement/supplier-code-of-conduc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a.com/procurement/quality-policy"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www.ga.com/procurement/supplier-code-of-conduc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a.com/procurement/quality-assurance-forms"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9_B366424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A3062-2606-844C-A6A2-F2E88E43CBC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6DF9819-C3DF-B9C8-EF6D-1F79816A72C4}"/>
              </a:ext>
            </a:extLst>
          </p:cNvPr>
          <p:cNvSpPr>
            <a:spLocks noGrp="1"/>
          </p:cNvSpPr>
          <p:nvPr>
            <p:ph type="subTitle" idx="1"/>
          </p:nvPr>
        </p:nvSpPr>
        <p:spPr/>
        <p:txBody>
          <a:bodyPr/>
          <a:lstStyle/>
          <a:p>
            <a:endParaRPr lang="en-US"/>
          </a:p>
        </p:txBody>
      </p:sp>
      <p:pic>
        <p:nvPicPr>
          <p:cNvPr id="5" name="Picture 4" descr="Graphical user interface, application, website&#10;&#10;Description automatically generated">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240" y="0"/>
            <a:ext cx="12161520" cy="6858000"/>
          </a:xfrm>
          <a:prstGeom prst="rect">
            <a:avLst/>
          </a:prstGeom>
        </p:spPr>
      </p:pic>
      <p:sp>
        <p:nvSpPr>
          <p:cNvPr id="4" name="TextBox 3">
            <a:extLst>
              <a:ext uri="{FF2B5EF4-FFF2-40B4-BE49-F238E27FC236}">
                <a16:creationId xmlns:a16="http://schemas.microsoft.com/office/drawing/2014/main" id="{B49EB35F-A157-5B25-715B-A5B880DF8FF9}"/>
              </a:ext>
            </a:extLst>
          </p:cNvPr>
          <p:cNvSpPr txBox="1"/>
          <p:nvPr/>
        </p:nvSpPr>
        <p:spPr>
          <a:xfrm>
            <a:off x="2243015" y="3118338"/>
            <a:ext cx="7752862" cy="461665"/>
          </a:xfrm>
          <a:prstGeom prst="rect">
            <a:avLst/>
          </a:prstGeom>
          <a:noFill/>
        </p:spPr>
        <p:txBody>
          <a:bodyPr wrap="square" lIns="91440" tIns="45720" rIns="91440" bIns="45720" rtlCol="0" anchor="t">
            <a:spAutoFit/>
          </a:bodyPr>
          <a:lstStyle/>
          <a:p>
            <a:pPr algn="ctr"/>
            <a:r>
              <a:rPr lang="en-US" sz="2400">
                <a:solidFill>
                  <a:schemeClr val="bg1"/>
                </a:solidFill>
                <a:latin typeface="Century Gothic"/>
              </a:rPr>
              <a:t>Quality Matters </a:t>
            </a:r>
          </a:p>
        </p:txBody>
      </p:sp>
      <p:sp>
        <p:nvSpPr>
          <p:cNvPr id="6" name="TextBox 5">
            <a:extLst>
              <a:ext uri="{FF2B5EF4-FFF2-40B4-BE49-F238E27FC236}">
                <a16:creationId xmlns:a16="http://schemas.microsoft.com/office/drawing/2014/main" id="{FA18BA87-F57D-D39D-F08E-4D0C3B27529F}"/>
              </a:ext>
            </a:extLst>
          </p:cNvPr>
          <p:cNvSpPr txBox="1"/>
          <p:nvPr/>
        </p:nvSpPr>
        <p:spPr>
          <a:xfrm>
            <a:off x="15241" y="5222035"/>
            <a:ext cx="11310485" cy="553998"/>
          </a:xfrm>
          <a:prstGeom prst="rect">
            <a:avLst/>
          </a:prstGeom>
          <a:noFill/>
        </p:spPr>
        <p:txBody>
          <a:bodyPr wrap="square" rtlCol="0">
            <a:spAutoFit/>
          </a:bodyPr>
          <a:lstStyle/>
          <a:p>
            <a:pPr marL="457200"/>
            <a:r>
              <a:rPr lang="en-US" sz="1000">
                <a:solidFill>
                  <a:schemeClr val="bg1"/>
                </a:solidFill>
                <a:effectLst/>
                <a:latin typeface="Century Gothic" panose="020B0502020202020204" pitchFamily="34" charset="0"/>
                <a:ea typeface="Calibri" panose="020F0502020204030204" pitchFamily="34" charset="0"/>
              </a:rPr>
              <a:t>The views expressed by the presenter are solely the views of the presenter and do not necessarily reflect the views of General Atomics. General Atomics is not providing contractual direction and does not guarantee the accuracy of the data in this presentation and accepts no responsibility for any financial or other consequences arising from the use of such information. Any opinions or conclusions provided shall not be ascribed to General Atomics.</a:t>
            </a:r>
          </a:p>
        </p:txBody>
      </p:sp>
    </p:spTree>
    <p:extLst>
      <p:ext uri="{BB962C8B-B14F-4D97-AF65-F5344CB8AC3E}">
        <p14:creationId xmlns:p14="http://schemas.microsoft.com/office/powerpoint/2010/main" val="210603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5A698A73-A18B-FBEB-A13C-B5B0E1EE035E}"/>
              </a:ext>
            </a:extLst>
          </p:cNvPr>
          <p:cNvSpPr>
            <a:spLocks noGrp="1"/>
          </p:cNvSpPr>
          <p:nvPr>
            <p:ph idx="1"/>
          </p:nvPr>
        </p:nvSpPr>
        <p:spPr>
          <a:xfrm>
            <a:off x="609598" y="1715908"/>
            <a:ext cx="10972800" cy="3630527"/>
          </a:xfrm>
        </p:spPr>
        <p:txBody>
          <a:bodyPr vert="horz" lIns="91440" tIns="45720" rIns="91440" bIns="45720" rtlCol="0" anchor="t">
            <a:normAutofit/>
          </a:bodyPr>
          <a:lstStyle/>
          <a:p>
            <a:pPr marL="0" indent="0">
              <a:buNone/>
            </a:pPr>
            <a:r>
              <a:rPr lang="en-US" sz="2000" b="1" u="sng">
                <a:latin typeface="Century Gothic" panose="020B0502020202020204" pitchFamily="34" charset="0"/>
              </a:rPr>
              <a:t>GA Quality Policy</a:t>
            </a:r>
          </a:p>
          <a:p>
            <a:r>
              <a:rPr lang="en-US" sz="1800">
                <a:latin typeface="Century Gothic"/>
              </a:rPr>
              <a:t>We are committed to developing, producing, delivering, and supporting products that meet or exceed the requirements of our customers</a:t>
            </a:r>
          </a:p>
          <a:p>
            <a:r>
              <a:rPr lang="en-US" sz="1800">
                <a:latin typeface="Century Gothic"/>
              </a:rPr>
              <a:t>We continually improve our products and process through coordination with our customers, employees, and suppliers</a:t>
            </a:r>
          </a:p>
          <a:p>
            <a:r>
              <a:rPr lang="en-US" sz="1800">
                <a:latin typeface="Century Gothic"/>
              </a:rPr>
              <a:t>We regularly review our quality objectives and assess risk associated</a:t>
            </a:r>
            <a:r>
              <a:rPr lang="en-US" sz="1800">
                <a:solidFill>
                  <a:srgbClr val="002F87"/>
                </a:solidFill>
                <a:latin typeface="Century Gothic"/>
              </a:rPr>
              <a:t> </a:t>
            </a:r>
            <a:r>
              <a:rPr lang="en-US" sz="1800">
                <a:latin typeface="Century Gothic"/>
              </a:rPr>
              <a:t>with the Quality Management System to ensure that we maintain customer satisfaction and business focus</a:t>
            </a:r>
          </a:p>
          <a:p>
            <a:r>
              <a:rPr lang="en-US" sz="1800">
                <a:latin typeface="Century Gothic"/>
              </a:rPr>
              <a:t>We maintain a dedicated, competent workforce and provide them with a safe work environment</a:t>
            </a:r>
          </a:p>
        </p:txBody>
      </p:sp>
      <p:pic>
        <p:nvPicPr>
          <p:cNvPr id="6" name="Picture 5">
            <a:extLst>
              <a:ext uri="{FF2B5EF4-FFF2-40B4-BE49-F238E27FC236}">
                <a16:creationId xmlns:a16="http://schemas.microsoft.com/office/drawing/2014/main" id="{8133D4BC-2F26-94F3-91E8-8006C66BB7C2}"/>
              </a:ext>
            </a:extLst>
          </p:cNvPr>
          <p:cNvPicPr>
            <a:picLocks noChangeAspect="1"/>
          </p:cNvPicPr>
          <p:nvPr/>
        </p:nvPicPr>
        <p:blipFill>
          <a:blip r:embed="rId3"/>
          <a:stretch>
            <a:fillRect/>
          </a:stretch>
        </p:blipFill>
        <p:spPr>
          <a:xfrm>
            <a:off x="920045" y="5352345"/>
            <a:ext cx="10351905" cy="499915"/>
          </a:xfrm>
          <a:prstGeom prst="rect">
            <a:avLst/>
          </a:prstGeom>
        </p:spPr>
      </p:pic>
    </p:spTree>
    <p:extLst>
      <p:ext uri="{BB962C8B-B14F-4D97-AF65-F5344CB8AC3E}">
        <p14:creationId xmlns:p14="http://schemas.microsoft.com/office/powerpoint/2010/main" val="30669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Why is Quality Significant?</a:t>
            </a:r>
          </a:p>
        </p:txBody>
      </p:sp>
    </p:spTree>
    <p:extLst>
      <p:ext uri="{BB962C8B-B14F-4D97-AF65-F5344CB8AC3E}">
        <p14:creationId xmlns:p14="http://schemas.microsoft.com/office/powerpoint/2010/main" val="73881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Why Quality Matters</a:t>
            </a:r>
          </a:p>
        </p:txBody>
      </p:sp>
      <p:sp>
        <p:nvSpPr>
          <p:cNvPr id="2" name="Content Placeholder 1">
            <a:extLst>
              <a:ext uri="{FF2B5EF4-FFF2-40B4-BE49-F238E27FC236}">
                <a16:creationId xmlns:a16="http://schemas.microsoft.com/office/drawing/2014/main" id="{056EC23F-8473-D781-7230-8E0C2EA461AA}"/>
              </a:ext>
            </a:extLst>
          </p:cNvPr>
          <p:cNvSpPr>
            <a:spLocks noGrp="1"/>
          </p:cNvSpPr>
          <p:nvPr>
            <p:ph idx="1"/>
          </p:nvPr>
        </p:nvSpPr>
        <p:spPr>
          <a:xfrm>
            <a:off x="504649" y="1460953"/>
            <a:ext cx="5753752" cy="4595945"/>
          </a:xfrm>
        </p:spPr>
        <p:txBody>
          <a:bodyPr vert="horz" lIns="91440" tIns="45720" rIns="91440" bIns="45720" rtlCol="0" anchor="t">
            <a:noAutofit/>
          </a:bodyPr>
          <a:lstStyle/>
          <a:p>
            <a:pPr marL="0" indent="0">
              <a:buNone/>
            </a:pPr>
            <a:r>
              <a:rPr lang="en-US" sz="2400" b="1"/>
              <a:t>Challenger Spacecraft</a:t>
            </a:r>
            <a:endParaRPr lang="en-US" sz="2400" b="1">
              <a:cs typeface="Calibri"/>
            </a:endParaRPr>
          </a:p>
          <a:p>
            <a:r>
              <a:rPr lang="en-US" sz="1800">
                <a:effectLst/>
                <a:latin typeface="Century Gothic"/>
                <a:ea typeface="Aptos" panose="020B0004020202020204" pitchFamily="34" charset="0"/>
                <a:cs typeface="Times New Roman"/>
              </a:rPr>
              <a:t>The failure to maintain high standards of quality directly led to the tragic disaster on January 28, 1986. The Challenger space shuttle exploded 73 seconds after liftoff, killing all seven crew members aboard. The disaster highlighted several critical issues related to quality control, engineering decisions, and organizational communication within</a:t>
            </a:r>
            <a:r>
              <a:rPr lang="en-US" sz="1800">
                <a:latin typeface="Century Gothic"/>
                <a:ea typeface="Aptos" panose="020B0004020202020204" pitchFamily="34" charset="0"/>
                <a:cs typeface="Times New Roman"/>
              </a:rPr>
              <a:t> the</a:t>
            </a:r>
            <a:r>
              <a:rPr lang="en-US" sz="1800">
                <a:effectLst/>
                <a:latin typeface="Century Gothic"/>
                <a:ea typeface="Aptos" panose="020B0004020202020204" pitchFamily="34" charset="0"/>
                <a:cs typeface="Times New Roman"/>
              </a:rPr>
              <a:t> </a:t>
            </a:r>
            <a:r>
              <a:rPr lang="en-US" sz="1800">
                <a:latin typeface="Century Gothic"/>
                <a:ea typeface="Aptos" panose="020B0004020202020204" pitchFamily="34" charset="0"/>
                <a:cs typeface="Times New Roman"/>
              </a:rPr>
              <a:t>National Aeronautics and Space Administration(NASA)</a:t>
            </a:r>
            <a:r>
              <a:rPr lang="en-US" sz="1800">
                <a:effectLst/>
                <a:latin typeface="Century Gothic"/>
                <a:ea typeface="Aptos" panose="020B0004020202020204" pitchFamily="34" charset="0"/>
                <a:cs typeface="Times New Roman"/>
              </a:rPr>
              <a:t>and its contractors.</a:t>
            </a:r>
            <a:endParaRPr lang="en-US" sz="2000" b="1">
              <a:latin typeface="Century Gothic"/>
              <a:cs typeface="Times New Roman"/>
            </a:endParaRPr>
          </a:p>
        </p:txBody>
      </p:sp>
      <p:pic>
        <p:nvPicPr>
          <p:cNvPr id="4" name="Picture 3" descr="A rocket taking off&#10;&#10;Description automatically generated with medium confidence">
            <a:extLst>
              <a:ext uri="{FF2B5EF4-FFF2-40B4-BE49-F238E27FC236}">
                <a16:creationId xmlns:a16="http://schemas.microsoft.com/office/drawing/2014/main" id="{B1FB90F1-0D0F-C916-3424-881C5F004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151" y="1147010"/>
            <a:ext cx="4108211" cy="2310741"/>
          </a:xfrm>
          <a:prstGeom prst="rect">
            <a:avLst/>
          </a:prstGeom>
          <a:ln w="12700">
            <a:solidFill>
              <a:srgbClr val="002F87"/>
            </a:solid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93F1852-024D-4760-3C14-E70FDB9BF45C}"/>
              </a:ext>
            </a:extLst>
          </p:cNvPr>
          <p:cNvPicPr>
            <a:picLocks noChangeAspect="1"/>
          </p:cNvPicPr>
          <p:nvPr/>
        </p:nvPicPr>
        <p:blipFill>
          <a:blip r:embed="rId5"/>
          <a:stretch>
            <a:fillRect/>
          </a:stretch>
        </p:blipFill>
        <p:spPr>
          <a:xfrm>
            <a:off x="7281151" y="3457752"/>
            <a:ext cx="4108211" cy="2304353"/>
          </a:xfrm>
          <a:prstGeom prst="rect">
            <a:avLst/>
          </a:prstGeom>
          <a:ln w="12700">
            <a:solidFill>
              <a:srgbClr val="002F8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7328055"/>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 Why Quality Matters</a:t>
            </a:r>
          </a:p>
        </p:txBody>
      </p:sp>
      <p:sp>
        <p:nvSpPr>
          <p:cNvPr id="2" name="Content Placeholder 1">
            <a:extLst>
              <a:ext uri="{FF2B5EF4-FFF2-40B4-BE49-F238E27FC236}">
                <a16:creationId xmlns:a16="http://schemas.microsoft.com/office/drawing/2014/main" id="{056EC23F-8473-D781-7230-8E0C2EA461AA}"/>
              </a:ext>
            </a:extLst>
          </p:cNvPr>
          <p:cNvSpPr>
            <a:spLocks noGrp="1"/>
          </p:cNvSpPr>
          <p:nvPr>
            <p:ph idx="1"/>
          </p:nvPr>
        </p:nvSpPr>
        <p:spPr>
          <a:xfrm>
            <a:off x="261458" y="1258293"/>
            <a:ext cx="4954956" cy="4595945"/>
          </a:xfrm>
        </p:spPr>
        <p:txBody>
          <a:bodyPr vert="horz" lIns="91440" tIns="45720" rIns="91440" bIns="45720" rtlCol="0" anchor="t">
            <a:normAutofit fontScale="25000" lnSpcReduction="20000"/>
          </a:bodyPr>
          <a:lstStyle/>
          <a:p>
            <a:pPr marL="0" indent="0">
              <a:buNone/>
            </a:pPr>
            <a:r>
              <a:rPr lang="en-US" sz="8000" b="1"/>
              <a:t>Challenger Spacecraft (cont.)</a:t>
            </a:r>
            <a:endParaRPr lang="en-US" sz="8000" b="1">
              <a:cs typeface="Calibri"/>
            </a:endParaRPr>
          </a:p>
          <a:p>
            <a:pPr>
              <a:lnSpc>
                <a:spcPct val="110000"/>
              </a:lnSpc>
            </a:pPr>
            <a:r>
              <a:rPr lang="en-US" sz="6400">
                <a:latin typeface="Century Gothic"/>
                <a:cs typeface="Times New Roman"/>
              </a:rPr>
              <a:t>The primary cause of the disaster was the failure of an O-ring seal in one of the solid rocket boosters. The O-ring was not designed to function properly in the cold temperatures present on the day of the launch, which compromised its ability to seal the joint. This flaw was known to engineers, but the decision to launch was made despite concerns, reflecting a breakdown in quality assurance. the Challenger disaster is a poignant reminder of why quality, in all aspects—from engineering to decision-making and communication—is crucial in high-stakes environments like space exploration. The failure to uphold these standards can lead to catastrophic outcomes.</a:t>
            </a:r>
          </a:p>
          <a:p>
            <a:pPr marL="0" indent="0">
              <a:buNone/>
            </a:pPr>
            <a:endParaRPr lang="en-US" b="1">
              <a:solidFill>
                <a:schemeClr val="tx1"/>
              </a:solidFill>
              <a:latin typeface="Century Gothic" panose="020B0502020202020204" pitchFamily="34" charset="0"/>
              <a:cs typeface="Arial"/>
            </a:endParaRPr>
          </a:p>
        </p:txBody>
      </p:sp>
      <p:pic>
        <p:nvPicPr>
          <p:cNvPr id="4" name="Picture 3">
            <a:extLst>
              <a:ext uri="{FF2B5EF4-FFF2-40B4-BE49-F238E27FC236}">
                <a16:creationId xmlns:a16="http://schemas.microsoft.com/office/drawing/2014/main" id="{5465964C-3E91-C012-6A51-029B6B8D7F0C}"/>
              </a:ext>
            </a:extLst>
          </p:cNvPr>
          <p:cNvPicPr>
            <a:picLocks noChangeAspect="1"/>
          </p:cNvPicPr>
          <p:nvPr/>
        </p:nvPicPr>
        <p:blipFill>
          <a:blip r:embed="rId3"/>
          <a:stretch>
            <a:fillRect/>
          </a:stretch>
        </p:blipFill>
        <p:spPr>
          <a:xfrm>
            <a:off x="5940399" y="1137114"/>
            <a:ext cx="5660363" cy="4583771"/>
          </a:xfrm>
          <a:prstGeom prst="rect">
            <a:avLst/>
          </a:prstGeom>
          <a:ln w="12700">
            <a:solidFill>
              <a:srgbClr val="002F8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231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GA Products and Technology</a:t>
            </a:r>
          </a:p>
        </p:txBody>
      </p:sp>
    </p:spTree>
    <p:extLst>
      <p:ext uri="{BB962C8B-B14F-4D97-AF65-F5344CB8AC3E}">
        <p14:creationId xmlns:p14="http://schemas.microsoft.com/office/powerpoint/2010/main" val="166792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35601E7C-EA8B-6221-68C0-AF027A19EA0B}"/>
              </a:ext>
            </a:extLst>
          </p:cNvPr>
          <p:cNvSpPr>
            <a:spLocks noGrp="1"/>
          </p:cNvSpPr>
          <p:nvPr>
            <p:ph idx="1"/>
          </p:nvPr>
        </p:nvSpPr>
        <p:spPr>
          <a:xfrm>
            <a:off x="616397" y="1115702"/>
            <a:ext cx="11024617" cy="4214000"/>
          </a:xfrm>
        </p:spPr>
        <p:txBody>
          <a:bodyPr vert="horz" lIns="91440" tIns="45720" rIns="91440" bIns="45720" rtlCol="0" anchor="t">
            <a:noAutofit/>
          </a:bodyPr>
          <a:lstStyle/>
          <a:p>
            <a:pPr marL="0" indent="0">
              <a:buNone/>
            </a:pPr>
            <a:r>
              <a:rPr lang="en-US" sz="2000" b="1" u="sng">
                <a:latin typeface="Century Gothic"/>
              </a:rPr>
              <a:t>Products &amp; Technology</a:t>
            </a:r>
          </a:p>
          <a:p>
            <a:r>
              <a:rPr lang="en-US" sz="2000" b="1">
                <a:latin typeface="Century Gothic"/>
              </a:rPr>
              <a:t>Energy Systems and Products</a:t>
            </a:r>
          </a:p>
          <a:p>
            <a:pPr lvl="1">
              <a:buFont typeface="Century Gothic" panose="020B0502020202020204" pitchFamily="34" charset="0"/>
              <a:buChar char="–"/>
            </a:pPr>
            <a:r>
              <a:rPr lang="en-US" sz="1800">
                <a:latin typeface="Century Gothic"/>
              </a:rPr>
              <a:t>Innovative nuclear and alternative energy solutions, with a focus on research needed for sustainable, alternative technologies that are safe and economical</a:t>
            </a:r>
          </a:p>
          <a:p>
            <a:r>
              <a:rPr lang="en-US" sz="2000" b="1">
                <a:latin typeface="Century Gothic"/>
              </a:rPr>
              <a:t>Defense</a:t>
            </a:r>
          </a:p>
          <a:p>
            <a:pPr lvl="1">
              <a:buFont typeface="Century Gothic" panose="020B0502020202020204" pitchFamily="34" charset="0"/>
              <a:buChar char="–"/>
            </a:pPr>
            <a:r>
              <a:rPr lang="en-US" sz="1800">
                <a:latin typeface="Century Gothic"/>
              </a:rPr>
              <a:t>Diverse portfolio of first-of-kind electromagnetic solution and product lines like aircraft launch and recovery systems, multi-mission railgun weapon systems, satellite systems, and integrated power and energy technologies are helping revolutionize the way military forces address complex challenges and protect against evolving threats</a:t>
            </a:r>
          </a:p>
          <a:p>
            <a:r>
              <a:rPr lang="en-US" sz="2000" b="1">
                <a:latin typeface="Century Gothic"/>
              </a:rPr>
              <a:t>Commercial Products</a:t>
            </a:r>
          </a:p>
          <a:p>
            <a:pPr lvl="1">
              <a:buFont typeface="Century Gothic" panose="020B0502020202020204" pitchFamily="34" charset="0"/>
              <a:buChar char="–"/>
            </a:pPr>
            <a:r>
              <a:rPr lang="en-US" sz="1800">
                <a:latin typeface="Century Gothic"/>
              </a:rPr>
              <a:t>Range of advanced technologies, such as </a:t>
            </a:r>
            <a:r>
              <a:rPr lang="en-US" sz="1800" err="1">
                <a:latin typeface="Century Gothic"/>
              </a:rPr>
              <a:t>Gulftronic</a:t>
            </a:r>
            <a:r>
              <a:rPr lang="en-US" sz="1800">
                <a:latin typeface="Century Gothic"/>
              </a:rPr>
              <a:t>® electrostatic separators, TRIGA® non-power nuclear reactor, diagnostic reagents and enzymes, deicing technology, high-power microwave, hazardous waste destruction, radiation monitoring systems, robotics and automation, and many others</a:t>
            </a:r>
          </a:p>
        </p:txBody>
      </p:sp>
      <p:sp>
        <p:nvSpPr>
          <p:cNvPr id="4" name="TextBox 3">
            <a:extLst>
              <a:ext uri="{FF2B5EF4-FFF2-40B4-BE49-F238E27FC236}">
                <a16:creationId xmlns:a16="http://schemas.microsoft.com/office/drawing/2014/main" id="{A68CF9BB-6E07-86AF-FE80-2F621705545F}"/>
              </a:ext>
            </a:extLst>
          </p:cNvPr>
          <p:cNvSpPr txBox="1"/>
          <p:nvPr/>
        </p:nvSpPr>
        <p:spPr>
          <a:xfrm>
            <a:off x="1062790" y="5434261"/>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Our history of powerful partnerships has been the foundation of mutual business success</a:t>
            </a:r>
          </a:p>
        </p:txBody>
      </p:sp>
    </p:spTree>
    <p:extLst>
      <p:ext uri="{BB962C8B-B14F-4D97-AF65-F5344CB8AC3E}">
        <p14:creationId xmlns:p14="http://schemas.microsoft.com/office/powerpoint/2010/main" val="28315563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a:ln w="12700">
            <a:solidFill>
              <a:srgbClr val="002F87"/>
            </a:solidFill>
          </a:ln>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41BD6FA6-4BC0-3597-1E18-069EC9AB547C}"/>
              </a:ext>
            </a:extLst>
          </p:cNvPr>
          <p:cNvSpPr>
            <a:spLocks noGrp="1"/>
          </p:cNvSpPr>
          <p:nvPr>
            <p:ph idx="1"/>
          </p:nvPr>
        </p:nvSpPr>
        <p:spPr>
          <a:xfrm>
            <a:off x="399733" y="1066168"/>
            <a:ext cx="9221345" cy="4216177"/>
          </a:xfrm>
        </p:spPr>
        <p:txBody>
          <a:bodyPr vert="horz" lIns="91440" tIns="45720" rIns="91440" bIns="45720" rtlCol="0" anchor="t">
            <a:noAutofit/>
          </a:bodyPr>
          <a:lstStyle/>
          <a:p>
            <a:pPr marL="0" indent="0">
              <a:buNone/>
            </a:pPr>
            <a:r>
              <a:rPr lang="en-US" sz="2000" b="1" u="sng">
                <a:latin typeface="Century Gothic" panose="020B0502020202020204" pitchFamily="34" charset="0"/>
              </a:rPr>
              <a:t>GA Expanding in Space</a:t>
            </a:r>
          </a:p>
          <a:p>
            <a:r>
              <a:rPr lang="en-US" sz="2000" b="1">
                <a:latin typeface="Century Gothic" panose="020B0502020202020204" pitchFamily="34" charset="0"/>
              </a:rPr>
              <a:t>Several exciting programs in progress</a:t>
            </a:r>
            <a:endParaRPr lang="en-US" sz="2000" b="1">
              <a:latin typeface="Century Gothic" panose="020B0502020202020204" pitchFamily="34" charset="0"/>
              <a:ea typeface="Calibri"/>
              <a:cs typeface="Calibri"/>
            </a:endParaRPr>
          </a:p>
          <a:p>
            <a:pPr lvl="1">
              <a:buFont typeface="Century Gothic" panose="020B0502020202020204" pitchFamily="34" charset="0"/>
              <a:buChar char="–"/>
            </a:pPr>
            <a:r>
              <a:rPr lang="en-US" sz="1800">
                <a:latin typeface="Century Gothic"/>
              </a:rPr>
              <a:t>TSIS-2 (Total and Spectral solar Irradiance Sensor)</a:t>
            </a:r>
          </a:p>
          <a:p>
            <a:pPr lvl="1">
              <a:buFont typeface="Century Gothic" panose="020B0502020202020204" pitchFamily="34" charset="0"/>
              <a:buChar char="–"/>
            </a:pPr>
            <a:r>
              <a:rPr lang="en-US" sz="1800">
                <a:latin typeface="Century Gothic"/>
              </a:rPr>
              <a:t>EWS (Electro-Optical/Infrared Weather System) </a:t>
            </a:r>
          </a:p>
          <a:p>
            <a:pPr lvl="1">
              <a:buFont typeface="Century Gothic" panose="020B0502020202020204" pitchFamily="34" charset="0"/>
              <a:buChar char="–"/>
            </a:pPr>
            <a:r>
              <a:rPr lang="en-US" sz="1800">
                <a:latin typeface="Century Gothic"/>
              </a:rPr>
              <a:t>Manhattan (Space to Space Laser Communications)</a:t>
            </a:r>
          </a:p>
          <a:p>
            <a:pPr lvl="1">
              <a:buFont typeface="Century Gothic" panose="020B0502020202020204" pitchFamily="34" charset="0"/>
              <a:buChar char="–"/>
            </a:pPr>
            <a:r>
              <a:rPr lang="en-US" sz="1800">
                <a:latin typeface="Century Gothic"/>
              </a:rPr>
              <a:t>Many more classified programs</a:t>
            </a:r>
          </a:p>
          <a:p>
            <a:r>
              <a:rPr lang="en-US" sz="2000" b="1">
                <a:latin typeface="Century Gothic" panose="020B0502020202020204" pitchFamily="34" charset="0"/>
              </a:rPr>
              <a:t>Space customers have extremely stringent quality requirements</a:t>
            </a:r>
            <a:endParaRPr lang="en-US" sz="2000" b="1">
              <a:latin typeface="Century Gothic" panose="020B0502020202020204" pitchFamily="34" charset="0"/>
              <a:ea typeface="Calibri"/>
              <a:cs typeface="Calibri"/>
            </a:endParaRPr>
          </a:p>
          <a:p>
            <a:pPr lvl="1">
              <a:buFont typeface="Century Gothic" panose="020B0502020202020204" pitchFamily="34" charset="0"/>
              <a:buChar char="–"/>
            </a:pPr>
            <a:r>
              <a:rPr lang="en-US" sz="1800">
                <a:latin typeface="Century Gothic"/>
              </a:rPr>
              <a:t>Part selection (i.e., radiation, outgassing, survivability)</a:t>
            </a:r>
          </a:p>
          <a:p>
            <a:pPr lvl="1">
              <a:buFont typeface="Century Gothic" panose="020B0502020202020204" pitchFamily="34" charset="0"/>
              <a:buChar char="–"/>
            </a:pPr>
            <a:r>
              <a:rPr lang="en-US" sz="1800">
                <a:latin typeface="Century Gothic"/>
              </a:rPr>
              <a:t>Environmental testing (i.e. Vibration, MOI, EMI/EMC)</a:t>
            </a:r>
          </a:p>
          <a:p>
            <a:pPr lvl="1">
              <a:buFont typeface="Century Gothic" panose="020B0502020202020204" pitchFamily="34" charset="0"/>
              <a:buChar char="–"/>
            </a:pPr>
            <a:r>
              <a:rPr lang="en-US" sz="1800">
                <a:latin typeface="Century Gothic"/>
              </a:rPr>
              <a:t>Foreign Object Debris (FOD) prevention</a:t>
            </a:r>
          </a:p>
          <a:p>
            <a:pPr lvl="1">
              <a:buFont typeface="Century Gothic" panose="020B0502020202020204" pitchFamily="34" charset="0"/>
              <a:buChar char="–"/>
            </a:pPr>
            <a:r>
              <a:rPr lang="en-US" sz="1800">
                <a:latin typeface="Century Gothic"/>
              </a:rPr>
              <a:t>Nonconformance / anomaly reporting</a:t>
            </a:r>
          </a:p>
          <a:p>
            <a:pPr lvl="1">
              <a:buFont typeface="Century Gothic" panose="020B0502020202020204" pitchFamily="34" charset="0"/>
              <a:buChar char="–"/>
            </a:pPr>
            <a:r>
              <a:rPr lang="en-US" sz="1800">
                <a:latin typeface="Century Gothic"/>
              </a:rPr>
              <a:t>Preferred and prohibited materials</a:t>
            </a:r>
          </a:p>
          <a:p>
            <a:r>
              <a:rPr lang="en-US" sz="2000" b="1">
                <a:latin typeface="Century Gothic" panose="020B0502020202020204" pitchFamily="34" charset="0"/>
              </a:rPr>
              <a:t>Achieving reliability and robustness in space is a significant challenge </a:t>
            </a:r>
            <a:endParaRPr lang="en-US" sz="2000" b="1">
              <a:latin typeface="Century Gothic" panose="020B0502020202020204" pitchFamily="34" charset="0"/>
              <a:ea typeface="Calibri"/>
              <a:cs typeface="Calibri"/>
            </a:endParaRPr>
          </a:p>
        </p:txBody>
      </p:sp>
      <p:pic>
        <p:nvPicPr>
          <p:cNvPr id="3" name="Picture 2">
            <a:extLst>
              <a:ext uri="{FF2B5EF4-FFF2-40B4-BE49-F238E27FC236}">
                <a16:creationId xmlns:a16="http://schemas.microsoft.com/office/drawing/2014/main" id="{00F7D128-9613-3646-3AD9-F50AD16E2E11}"/>
              </a:ext>
            </a:extLst>
          </p:cNvPr>
          <p:cNvPicPr>
            <a:picLocks noChangeAspect="1"/>
          </p:cNvPicPr>
          <p:nvPr/>
        </p:nvPicPr>
        <p:blipFill>
          <a:blip r:embed="rId3"/>
          <a:stretch>
            <a:fillRect/>
          </a:stretch>
        </p:blipFill>
        <p:spPr>
          <a:xfrm>
            <a:off x="9859668" y="1291809"/>
            <a:ext cx="1932599" cy="1255885"/>
          </a:xfrm>
          <a:prstGeom prst="rect">
            <a:avLst/>
          </a:prstGeom>
          <a:ln w="12700">
            <a:solidFill>
              <a:srgbClr val="002F87"/>
            </a:solidFill>
          </a:ln>
        </p:spPr>
      </p:pic>
      <p:pic>
        <p:nvPicPr>
          <p:cNvPr id="4" name="Picture 3">
            <a:extLst>
              <a:ext uri="{FF2B5EF4-FFF2-40B4-BE49-F238E27FC236}">
                <a16:creationId xmlns:a16="http://schemas.microsoft.com/office/drawing/2014/main" id="{BEF79D07-6BFD-8D8F-6326-671102130271}"/>
              </a:ext>
            </a:extLst>
          </p:cNvPr>
          <p:cNvPicPr>
            <a:picLocks noChangeAspect="1"/>
          </p:cNvPicPr>
          <p:nvPr/>
        </p:nvPicPr>
        <p:blipFill>
          <a:blip r:embed="rId4"/>
          <a:stretch>
            <a:fillRect/>
          </a:stretch>
        </p:blipFill>
        <p:spPr>
          <a:xfrm>
            <a:off x="9859667" y="2856522"/>
            <a:ext cx="1932599" cy="1286367"/>
          </a:xfrm>
          <a:prstGeom prst="rect">
            <a:avLst/>
          </a:prstGeom>
          <a:ln w="12700">
            <a:solidFill>
              <a:srgbClr val="002F87"/>
            </a:solidFill>
          </a:ln>
        </p:spPr>
      </p:pic>
      <p:pic>
        <p:nvPicPr>
          <p:cNvPr id="6" name="Picture 5">
            <a:extLst>
              <a:ext uri="{FF2B5EF4-FFF2-40B4-BE49-F238E27FC236}">
                <a16:creationId xmlns:a16="http://schemas.microsoft.com/office/drawing/2014/main" id="{BAF1E519-633A-AA55-2BD6-BEC6DD2BE634}"/>
              </a:ext>
            </a:extLst>
          </p:cNvPr>
          <p:cNvPicPr>
            <a:picLocks noChangeAspect="1"/>
          </p:cNvPicPr>
          <p:nvPr/>
        </p:nvPicPr>
        <p:blipFill>
          <a:blip r:embed="rId5"/>
          <a:stretch>
            <a:fillRect/>
          </a:stretch>
        </p:blipFill>
        <p:spPr>
          <a:xfrm>
            <a:off x="9859667" y="4403501"/>
            <a:ext cx="1932599" cy="1463167"/>
          </a:xfrm>
          <a:prstGeom prst="rect">
            <a:avLst/>
          </a:prstGeom>
          <a:ln w="12700">
            <a:solidFill>
              <a:srgbClr val="002F87"/>
            </a:solidFill>
          </a:ln>
        </p:spPr>
      </p:pic>
      <p:sp>
        <p:nvSpPr>
          <p:cNvPr id="9" name="TextBox 8">
            <a:extLst>
              <a:ext uri="{FF2B5EF4-FFF2-40B4-BE49-F238E27FC236}">
                <a16:creationId xmlns:a16="http://schemas.microsoft.com/office/drawing/2014/main" id="{68428688-15A1-74A6-3B6F-55ECD1849346}"/>
              </a:ext>
            </a:extLst>
          </p:cNvPr>
          <p:cNvSpPr txBox="1"/>
          <p:nvPr/>
        </p:nvSpPr>
        <p:spPr>
          <a:xfrm>
            <a:off x="9621078" y="1014810"/>
            <a:ext cx="227738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entury Gothic"/>
                <a:ea typeface="+mn-ea"/>
                <a:cs typeface="+mn-cs"/>
              </a:rPr>
              <a:t>OTB-1: Launched 2019</a:t>
            </a:r>
          </a:p>
        </p:txBody>
      </p:sp>
      <p:sp>
        <p:nvSpPr>
          <p:cNvPr id="10" name="TextBox 9">
            <a:extLst>
              <a:ext uri="{FF2B5EF4-FFF2-40B4-BE49-F238E27FC236}">
                <a16:creationId xmlns:a16="http://schemas.microsoft.com/office/drawing/2014/main" id="{6300A696-3D87-A0D0-C313-798934078EF8}"/>
              </a:ext>
            </a:extLst>
          </p:cNvPr>
          <p:cNvSpPr txBox="1"/>
          <p:nvPr/>
        </p:nvSpPr>
        <p:spPr>
          <a:xfrm>
            <a:off x="9494604" y="2570655"/>
            <a:ext cx="26973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entury Gothic"/>
                <a:ea typeface="+mn-ea"/>
                <a:cs typeface="+mn-cs"/>
              </a:rPr>
              <a:t>GAzelle: Launched Oct 7, 2022</a:t>
            </a:r>
          </a:p>
        </p:txBody>
      </p:sp>
      <p:sp>
        <p:nvSpPr>
          <p:cNvPr id="11" name="TextBox 10">
            <a:extLst>
              <a:ext uri="{FF2B5EF4-FFF2-40B4-BE49-F238E27FC236}">
                <a16:creationId xmlns:a16="http://schemas.microsoft.com/office/drawing/2014/main" id="{986E5331-ABD8-77A3-3686-67942A4F12EC}"/>
              </a:ext>
            </a:extLst>
          </p:cNvPr>
          <p:cNvSpPr txBox="1"/>
          <p:nvPr/>
        </p:nvSpPr>
        <p:spPr>
          <a:xfrm>
            <a:off x="9477268" y="4126500"/>
            <a:ext cx="26973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entury Gothic"/>
                <a:ea typeface="+mn-ea"/>
                <a:cs typeface="+mn-cs"/>
              </a:rPr>
              <a:t>EWS: Launching 2025</a:t>
            </a:r>
          </a:p>
        </p:txBody>
      </p:sp>
      <p:sp>
        <p:nvSpPr>
          <p:cNvPr id="13" name="TextBox 12">
            <a:extLst>
              <a:ext uri="{FF2B5EF4-FFF2-40B4-BE49-F238E27FC236}">
                <a16:creationId xmlns:a16="http://schemas.microsoft.com/office/drawing/2014/main" id="{A8C85043-D1FC-268E-9165-DAB32602100D}"/>
              </a:ext>
            </a:extLst>
          </p:cNvPr>
          <p:cNvSpPr txBox="1"/>
          <p:nvPr/>
        </p:nvSpPr>
        <p:spPr>
          <a:xfrm>
            <a:off x="851633" y="5452622"/>
            <a:ext cx="8318824" cy="40929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A robust quality management system is required to be successful</a:t>
            </a:r>
          </a:p>
        </p:txBody>
      </p:sp>
    </p:spTree>
    <p:extLst>
      <p:ext uri="{BB962C8B-B14F-4D97-AF65-F5344CB8AC3E}">
        <p14:creationId xmlns:p14="http://schemas.microsoft.com/office/powerpoint/2010/main" val="56294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36991C90-8817-9E9C-23E1-D531043A98BD}"/>
              </a:ext>
            </a:extLst>
          </p:cNvPr>
          <p:cNvSpPr>
            <a:spLocks noGrp="1"/>
          </p:cNvSpPr>
          <p:nvPr>
            <p:ph idx="1"/>
          </p:nvPr>
        </p:nvSpPr>
        <p:spPr>
          <a:xfrm>
            <a:off x="622021" y="1320565"/>
            <a:ext cx="10924162" cy="4226028"/>
          </a:xfrm>
        </p:spPr>
        <p:txBody>
          <a:bodyPr vert="horz" lIns="91440" tIns="45720" rIns="91440" bIns="45720" rtlCol="0" anchor="t">
            <a:normAutofit/>
          </a:bodyPr>
          <a:lstStyle/>
          <a:p>
            <a:pPr marL="0" indent="0">
              <a:buNone/>
            </a:pPr>
            <a:r>
              <a:rPr lang="en-US" sz="2000" b="1" u="sng">
                <a:latin typeface="Century Gothic"/>
              </a:rPr>
              <a:t>Unique Quality Imperative Faced by Aerospace &amp; Defense</a:t>
            </a:r>
          </a:p>
          <a:p>
            <a:r>
              <a:rPr lang="en-US" sz="2000" b="1">
                <a:latin typeface="Century Gothic"/>
              </a:rPr>
              <a:t>The Aerospace &amp; Defense (A&amp;D) industry has recognized the crucial role of quality in the performance of aviation, space, and defense products for decades </a:t>
            </a:r>
          </a:p>
          <a:p>
            <a:pPr lvl="1">
              <a:buFont typeface="Century Gothic" panose="020B0502020202020204" pitchFamily="34" charset="0"/>
              <a:buChar char="–"/>
            </a:pPr>
            <a:r>
              <a:rPr lang="en-US" sz="1800">
                <a:latin typeface="Century Gothic"/>
              </a:rPr>
              <a:t>GA continues to thrive in meeting and exceeding customer expectations.</a:t>
            </a:r>
          </a:p>
          <a:p>
            <a:r>
              <a:rPr lang="en-US" sz="2000" b="1">
                <a:latin typeface="Century Gothic"/>
              </a:rPr>
              <a:t>There are no second chances in space, on board an aircraft carrier, or when operating a nuclear reactor</a:t>
            </a:r>
          </a:p>
        </p:txBody>
      </p:sp>
      <p:pic>
        <p:nvPicPr>
          <p:cNvPr id="6" name="Picture 5">
            <a:extLst>
              <a:ext uri="{FF2B5EF4-FFF2-40B4-BE49-F238E27FC236}">
                <a16:creationId xmlns:a16="http://schemas.microsoft.com/office/drawing/2014/main" id="{AC8694BD-832C-798E-6F98-03B5D91B2037}"/>
              </a:ext>
            </a:extLst>
          </p:cNvPr>
          <p:cNvPicPr>
            <a:picLocks noChangeAspect="1"/>
          </p:cNvPicPr>
          <p:nvPr/>
        </p:nvPicPr>
        <p:blipFill>
          <a:blip r:embed="rId3"/>
          <a:stretch>
            <a:fillRect/>
          </a:stretch>
        </p:blipFill>
        <p:spPr>
          <a:xfrm>
            <a:off x="2657344" y="3447839"/>
            <a:ext cx="1867161" cy="1857634"/>
          </a:xfrm>
          <a:prstGeom prst="rect">
            <a:avLst/>
          </a:prstGeom>
          <a:ln>
            <a:solidFill>
              <a:srgbClr val="002F87"/>
            </a:solidFill>
          </a:ln>
        </p:spPr>
      </p:pic>
      <p:pic>
        <p:nvPicPr>
          <p:cNvPr id="10" name="Picture 9">
            <a:extLst>
              <a:ext uri="{FF2B5EF4-FFF2-40B4-BE49-F238E27FC236}">
                <a16:creationId xmlns:a16="http://schemas.microsoft.com/office/drawing/2014/main" id="{F4BC961C-89F4-13BA-8A95-EA60E5FF98BD}"/>
              </a:ext>
            </a:extLst>
          </p:cNvPr>
          <p:cNvPicPr>
            <a:picLocks noChangeAspect="1"/>
          </p:cNvPicPr>
          <p:nvPr/>
        </p:nvPicPr>
        <p:blipFill>
          <a:blip r:embed="rId4"/>
          <a:stretch>
            <a:fillRect/>
          </a:stretch>
        </p:blipFill>
        <p:spPr>
          <a:xfrm>
            <a:off x="5000213" y="3447839"/>
            <a:ext cx="1838582" cy="1857634"/>
          </a:xfrm>
          <a:prstGeom prst="rect">
            <a:avLst/>
          </a:prstGeom>
          <a:ln>
            <a:solidFill>
              <a:srgbClr val="002F87"/>
            </a:solidFill>
          </a:ln>
        </p:spPr>
      </p:pic>
      <p:pic>
        <p:nvPicPr>
          <p:cNvPr id="12" name="Picture 11">
            <a:extLst>
              <a:ext uri="{FF2B5EF4-FFF2-40B4-BE49-F238E27FC236}">
                <a16:creationId xmlns:a16="http://schemas.microsoft.com/office/drawing/2014/main" id="{8332AB2B-11F2-514E-4D94-237CF2AFF78A}"/>
              </a:ext>
            </a:extLst>
          </p:cNvPr>
          <p:cNvPicPr>
            <a:picLocks noChangeAspect="1"/>
          </p:cNvPicPr>
          <p:nvPr/>
        </p:nvPicPr>
        <p:blipFill>
          <a:blip r:embed="rId5"/>
          <a:stretch>
            <a:fillRect/>
          </a:stretch>
        </p:blipFill>
        <p:spPr>
          <a:xfrm>
            <a:off x="7314504" y="3447839"/>
            <a:ext cx="1867161" cy="1857634"/>
          </a:xfrm>
          <a:prstGeom prst="rect">
            <a:avLst/>
          </a:prstGeom>
          <a:ln>
            <a:solidFill>
              <a:srgbClr val="002F87"/>
            </a:solidFill>
          </a:ln>
        </p:spPr>
      </p:pic>
      <p:sp>
        <p:nvSpPr>
          <p:cNvPr id="7" name="TextBox 6">
            <a:extLst>
              <a:ext uri="{FF2B5EF4-FFF2-40B4-BE49-F238E27FC236}">
                <a16:creationId xmlns:a16="http://schemas.microsoft.com/office/drawing/2014/main" id="{A6DD1108-EFB1-6A23-6897-4FF8D7F89A33}"/>
              </a:ext>
            </a:extLst>
          </p:cNvPr>
          <p:cNvSpPr txBox="1"/>
          <p:nvPr/>
        </p:nvSpPr>
        <p:spPr>
          <a:xfrm>
            <a:off x="1016886" y="5415900"/>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Industry favors and often requires unique A&amp;D certifications and accreditations</a:t>
            </a:r>
          </a:p>
        </p:txBody>
      </p:sp>
    </p:spTree>
    <p:extLst>
      <p:ext uri="{BB962C8B-B14F-4D97-AF65-F5344CB8AC3E}">
        <p14:creationId xmlns:p14="http://schemas.microsoft.com/office/powerpoint/2010/main" val="245658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Powerful Partnership in Quality</a:t>
            </a:r>
          </a:p>
        </p:txBody>
      </p:sp>
    </p:spTree>
    <p:extLst>
      <p:ext uri="{BB962C8B-B14F-4D97-AF65-F5344CB8AC3E}">
        <p14:creationId xmlns:p14="http://schemas.microsoft.com/office/powerpoint/2010/main" val="92859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59C4FE19-87CC-3F58-E546-BD2AFCB88D22}"/>
              </a:ext>
            </a:extLst>
          </p:cNvPr>
          <p:cNvSpPr>
            <a:spLocks noGrp="1"/>
          </p:cNvSpPr>
          <p:nvPr>
            <p:ph idx="1"/>
          </p:nvPr>
        </p:nvSpPr>
        <p:spPr>
          <a:xfrm>
            <a:off x="621398" y="1384445"/>
            <a:ext cx="11182352" cy="4127364"/>
          </a:xfrm>
        </p:spPr>
        <p:txBody>
          <a:bodyPr vert="horz" lIns="91440" tIns="45720" rIns="91440" bIns="45720" rtlCol="0" anchor="t">
            <a:normAutofit/>
          </a:bodyPr>
          <a:lstStyle/>
          <a:p>
            <a:pPr marL="0" indent="0">
              <a:buNone/>
            </a:pPr>
            <a:r>
              <a:rPr lang="en-US" sz="2000" b="1" u="sng">
                <a:latin typeface="Century Gothic"/>
              </a:rPr>
              <a:t>GA Preference for Partners in Quality</a:t>
            </a:r>
          </a:p>
          <a:p>
            <a:r>
              <a:rPr lang="en-US" sz="2000" b="1">
                <a:latin typeface="Century Gothic"/>
              </a:rPr>
              <a:t>Suppliers with Aerospace &amp; Defense (A&amp;D) industry certifications and quality-focused organizational participation</a:t>
            </a:r>
          </a:p>
          <a:p>
            <a:pPr lvl="1">
              <a:buFont typeface="Century Gothic" panose="020B0502020202020204" pitchFamily="34" charset="0"/>
              <a:buChar char="–"/>
            </a:pPr>
            <a:r>
              <a:rPr lang="en-US" sz="1800">
                <a:latin typeface="Century Gothic"/>
              </a:rPr>
              <a:t>AS9100 certification</a:t>
            </a:r>
          </a:p>
          <a:p>
            <a:pPr lvl="1">
              <a:buFont typeface="Century Gothic" panose="020B0502020202020204" pitchFamily="34" charset="0"/>
              <a:buChar char="–"/>
            </a:pPr>
            <a:r>
              <a:rPr lang="en-US" sz="1800">
                <a:latin typeface="Century Gothic"/>
              </a:rPr>
              <a:t>Risk Management Framework </a:t>
            </a:r>
          </a:p>
          <a:p>
            <a:pPr lvl="1">
              <a:buFont typeface="Century Gothic" panose="020B0502020202020204" pitchFamily="34" charset="0"/>
              <a:buChar char="–"/>
            </a:pPr>
            <a:r>
              <a:rPr lang="en-US" sz="1800">
                <a:latin typeface="Century Gothic"/>
              </a:rPr>
              <a:t>GIDEP participation</a:t>
            </a:r>
          </a:p>
          <a:p>
            <a:r>
              <a:rPr lang="en-US" sz="2000" b="1">
                <a:latin typeface="Century Gothic"/>
              </a:rPr>
              <a:t>Promote collaboration</a:t>
            </a:r>
          </a:p>
          <a:p>
            <a:pPr lvl="1">
              <a:buFont typeface="Century Gothic" panose="020B0502020202020204" pitchFamily="34" charset="0"/>
              <a:buChar char="–"/>
            </a:pPr>
            <a:r>
              <a:rPr lang="en-US" sz="1800">
                <a:latin typeface="Century Gothic"/>
              </a:rPr>
              <a:t>Consistency (delivery and product acceptance “defect free”)</a:t>
            </a:r>
          </a:p>
          <a:p>
            <a:pPr lvl="1">
              <a:buFont typeface="Century Gothic" panose="020B0502020202020204" pitchFamily="34" charset="0"/>
              <a:buChar char="–"/>
            </a:pPr>
            <a:r>
              <a:rPr lang="en-US" sz="1800">
                <a:latin typeface="Century Gothic"/>
              </a:rPr>
              <a:t>Efficiencies (process, cost, etc.)</a:t>
            </a:r>
          </a:p>
          <a:p>
            <a:pPr lvl="1">
              <a:buFont typeface="Century Gothic" panose="020B0502020202020204" pitchFamily="34" charset="0"/>
              <a:buChar char="–"/>
            </a:pPr>
            <a:r>
              <a:rPr lang="en-US" sz="1800">
                <a:latin typeface="Century Gothic"/>
              </a:rPr>
              <a:t>Compliance (product requirements, regulatory, etc.)</a:t>
            </a:r>
          </a:p>
          <a:p>
            <a:r>
              <a:rPr lang="en-US" sz="2000" b="1">
                <a:latin typeface="Century Gothic"/>
              </a:rPr>
              <a:t>Supports GA’s ability to maintain its own certifications and accreditations</a:t>
            </a:r>
          </a:p>
        </p:txBody>
      </p:sp>
      <p:sp>
        <p:nvSpPr>
          <p:cNvPr id="6" name="TextBox 5">
            <a:extLst>
              <a:ext uri="{FF2B5EF4-FFF2-40B4-BE49-F238E27FC236}">
                <a16:creationId xmlns:a16="http://schemas.microsoft.com/office/drawing/2014/main" id="{883F1CEA-D415-1388-AF79-3C472510516E}"/>
              </a:ext>
            </a:extLst>
          </p:cNvPr>
          <p:cNvSpPr txBox="1"/>
          <p:nvPr/>
        </p:nvSpPr>
        <p:spPr>
          <a:xfrm>
            <a:off x="1143001" y="5434261"/>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You are critical to our continued success in existing and new frontiers!</a:t>
            </a:r>
          </a:p>
        </p:txBody>
      </p:sp>
    </p:spTree>
    <p:extLst>
      <p:ext uri="{BB962C8B-B14F-4D97-AF65-F5344CB8AC3E}">
        <p14:creationId xmlns:p14="http://schemas.microsoft.com/office/powerpoint/2010/main" val="23840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5" y="2336393"/>
            <a:ext cx="10525125" cy="2462213"/>
          </a:xfrm>
          <a:prstGeom prst="rect">
            <a:avLst/>
          </a:prstGeom>
          <a:noFill/>
        </p:spPr>
        <p:txBody>
          <a:bodyPr wrap="square">
            <a:spAutoFit/>
          </a:bodyPr>
          <a:lstStyle/>
          <a:p>
            <a:pPr algn="ctr" fontAlgn="base">
              <a:spcAft>
                <a:spcPct val="0"/>
              </a:spcAft>
            </a:pPr>
            <a:r>
              <a:rPr lang="en-US" altLang="en-US" sz="2800" b="1">
                <a:latin typeface="Century Gothic" panose="020B0502020202020204" pitchFamily="34" charset="0"/>
                <a:ea typeface="ＭＳ Ｐゴシック" panose="020B0600070205080204" pitchFamily="34" charset="-128"/>
              </a:rPr>
              <a:t>Welcome to General Atomics (GA) Supplier Day 2024.</a:t>
            </a:r>
          </a:p>
          <a:p>
            <a:pPr marL="0" indent="0" algn="ctr" fontAlgn="base">
              <a:spcAft>
                <a:spcPct val="0"/>
              </a:spcAft>
              <a:buNone/>
            </a:pPr>
            <a:endParaRPr lang="en-US" altLang="en-US" b="1" u="sng">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a:latin typeface="Century Gothic" panose="020B0502020202020204" pitchFamily="34" charset="0"/>
                <a:ea typeface="ＭＳ Ｐゴシック" panose="020B0600070205080204" pitchFamily="34" charset="-128"/>
              </a:rPr>
              <a:t>The session presenters are Matthew Stenson and Jose Alatorre.</a:t>
            </a:r>
          </a:p>
          <a:p>
            <a:pPr marL="0" indent="0" algn="ctr" fontAlgn="base">
              <a:spcAft>
                <a:spcPct val="0"/>
              </a:spcAft>
              <a:buNone/>
            </a:pPr>
            <a:endParaRPr lang="en-US" altLang="en-US" b="1">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a:latin typeface="Century Gothic" panose="020B0502020202020204" pitchFamily="34" charset="0"/>
                <a:ea typeface="ＭＳ Ｐゴシック" panose="020B0600070205080204" pitchFamily="34" charset="-128"/>
              </a:rPr>
              <a:t>This session is moderated by Chris Langer.</a:t>
            </a:r>
          </a:p>
          <a:p>
            <a:pPr marL="0" indent="0" algn="ctr" fontAlgn="base">
              <a:spcAft>
                <a:spcPct val="0"/>
              </a:spcAft>
              <a:buNone/>
            </a:pPr>
            <a:endParaRPr lang="en-US" altLang="en-US" b="1">
              <a:latin typeface="Century Gothic" panose="020B0502020202020204" pitchFamily="34" charset="0"/>
              <a:ea typeface="ＭＳ Ｐゴシック" panose="020B0600070205080204" pitchFamily="34" charset="-128"/>
            </a:endParaRPr>
          </a:p>
          <a:p>
            <a:pPr marL="0" indent="0" algn="ctr" fontAlgn="base">
              <a:spcAft>
                <a:spcPct val="0"/>
              </a:spcAft>
              <a:buNone/>
            </a:pPr>
            <a:r>
              <a:rPr lang="en-US" altLang="en-US" b="1">
                <a:latin typeface="Century Gothic" panose="020B0502020202020204" pitchFamily="34" charset="0"/>
                <a:ea typeface="ＭＳ Ｐゴシック" panose="020B0600070205080204" pitchFamily="34" charset="-128"/>
              </a:rPr>
              <a:t>A short question and answer period will follow the presentation.</a:t>
            </a:r>
          </a:p>
          <a:p>
            <a:endParaRPr lang="en-US">
              <a:latin typeface="Century Gothic" panose="020B0502020202020204" pitchFamily="34" charset="0"/>
            </a:endParaRPr>
          </a:p>
        </p:txBody>
      </p:sp>
    </p:spTree>
    <p:extLst>
      <p:ext uri="{BB962C8B-B14F-4D97-AF65-F5344CB8AC3E}">
        <p14:creationId xmlns:p14="http://schemas.microsoft.com/office/powerpoint/2010/main" val="20857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pic>
        <p:nvPicPr>
          <p:cNvPr id="9" name="Picture 8">
            <a:extLst>
              <a:ext uri="{FF2B5EF4-FFF2-40B4-BE49-F238E27FC236}">
                <a16:creationId xmlns:a16="http://schemas.microsoft.com/office/drawing/2014/main" id="{DE6038A0-4280-3E6D-1971-C997EA699312}"/>
              </a:ext>
            </a:extLst>
          </p:cNvPr>
          <p:cNvPicPr>
            <a:picLocks noChangeAspect="1"/>
          </p:cNvPicPr>
          <p:nvPr/>
        </p:nvPicPr>
        <p:blipFill>
          <a:blip r:embed="rId3"/>
          <a:stretch>
            <a:fillRect/>
          </a:stretch>
        </p:blipFill>
        <p:spPr>
          <a:xfrm>
            <a:off x="1848024" y="1483568"/>
            <a:ext cx="8495951" cy="3444499"/>
          </a:xfrm>
          <a:prstGeom prst="rect">
            <a:avLst/>
          </a:prstGeom>
        </p:spPr>
      </p:pic>
      <p:sp>
        <p:nvSpPr>
          <p:cNvPr id="2" name="TextBox 1">
            <a:extLst>
              <a:ext uri="{FF2B5EF4-FFF2-40B4-BE49-F238E27FC236}">
                <a16:creationId xmlns:a16="http://schemas.microsoft.com/office/drawing/2014/main" id="{65FA5F6F-68EB-84F3-B5AA-962280C2335E}"/>
              </a:ext>
            </a:extLst>
          </p:cNvPr>
          <p:cNvSpPr txBox="1"/>
          <p:nvPr/>
        </p:nvSpPr>
        <p:spPr>
          <a:xfrm>
            <a:off x="3996767" y="1002462"/>
            <a:ext cx="4198457" cy="461665"/>
          </a:xfrm>
          <a:prstGeom prst="rect">
            <a:avLst/>
          </a:prstGeom>
          <a:noFill/>
        </p:spPr>
        <p:txBody>
          <a:bodyPr wrap="none" rtlCol="0">
            <a:spAutoFit/>
          </a:bodyPr>
          <a:lstStyle/>
          <a:p>
            <a:r>
              <a:rPr lang="en-US" sz="2400" b="1" u="sng"/>
              <a:t>Powerful Partnership in Quality</a:t>
            </a:r>
          </a:p>
        </p:txBody>
      </p:sp>
      <p:sp>
        <p:nvSpPr>
          <p:cNvPr id="6" name="TextBox 5">
            <a:extLst>
              <a:ext uri="{FF2B5EF4-FFF2-40B4-BE49-F238E27FC236}">
                <a16:creationId xmlns:a16="http://schemas.microsoft.com/office/drawing/2014/main" id="{97D58927-1248-AC35-D84B-CC77468B37E3}"/>
              </a:ext>
            </a:extLst>
          </p:cNvPr>
          <p:cNvSpPr txBox="1"/>
          <p:nvPr/>
        </p:nvSpPr>
        <p:spPr>
          <a:xfrm>
            <a:off x="922543" y="5424235"/>
            <a:ext cx="10347761"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Our transformational technology opens the door for more and even stronger relationships</a:t>
            </a:r>
          </a:p>
        </p:txBody>
      </p:sp>
    </p:spTree>
    <p:extLst>
      <p:ext uri="{BB962C8B-B14F-4D97-AF65-F5344CB8AC3E}">
        <p14:creationId xmlns:p14="http://schemas.microsoft.com/office/powerpoint/2010/main" val="259074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vert="horz" lIns="91440" tIns="45720" rIns="91440" bIns="45720" rtlCol="0" anchor="t">
            <a:normAutofit/>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a:rPr>
              <a:t>QMS, AS9100, Risk Management, Corrective Action and Preventative Action (CAPA) and </a:t>
            </a:r>
            <a:r>
              <a:rPr lang="en-US" sz="2400">
                <a:solidFill>
                  <a:schemeClr val="bg1"/>
                </a:solidFill>
                <a:latin typeface="Century Gothic"/>
                <a:ea typeface="+mn-lt"/>
                <a:cs typeface="+mn-lt"/>
              </a:rPr>
              <a:t>Government-Industry Data Exchange Program (</a:t>
            </a:r>
            <a:r>
              <a:rPr lang="en-US" sz="2400">
                <a:solidFill>
                  <a:schemeClr val="bg1"/>
                </a:solidFill>
                <a:latin typeface="Century Gothic"/>
              </a:rPr>
              <a:t>GIDEP)</a:t>
            </a:r>
          </a:p>
        </p:txBody>
      </p:sp>
    </p:spTree>
    <p:extLst>
      <p:ext uri="{BB962C8B-B14F-4D97-AF65-F5344CB8AC3E}">
        <p14:creationId xmlns:p14="http://schemas.microsoft.com/office/powerpoint/2010/main" val="4173280074"/>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6" name="Content Placeholder 1">
            <a:extLst>
              <a:ext uri="{FF2B5EF4-FFF2-40B4-BE49-F238E27FC236}">
                <a16:creationId xmlns:a16="http://schemas.microsoft.com/office/drawing/2014/main" id="{62B04899-8050-8874-7C08-A47673A76C9F}"/>
              </a:ext>
            </a:extLst>
          </p:cNvPr>
          <p:cNvSpPr>
            <a:spLocks noGrp="1"/>
          </p:cNvSpPr>
          <p:nvPr>
            <p:ph idx="1"/>
          </p:nvPr>
        </p:nvSpPr>
        <p:spPr>
          <a:xfrm>
            <a:off x="375371" y="1217357"/>
            <a:ext cx="10800935" cy="4771330"/>
          </a:xfrm>
        </p:spPr>
        <p:txBody>
          <a:bodyPr vert="horz" lIns="91440" tIns="45720" rIns="91440" bIns="45720" rtlCol="0" anchor="t">
            <a:noAutofit/>
          </a:bodyPr>
          <a:lstStyle/>
          <a:p>
            <a:pPr marL="0" indent="0">
              <a:buNone/>
            </a:pPr>
            <a:r>
              <a:rPr lang="en-US" sz="1600" b="1" u="sng" dirty="0">
                <a:latin typeface="Century Gothic"/>
              </a:rPr>
              <a:t>A&amp;D Quality Management System (QMS)</a:t>
            </a:r>
          </a:p>
          <a:p>
            <a:r>
              <a:rPr lang="en-US" sz="1600" b="1" dirty="0">
                <a:latin typeface="Century Gothic"/>
              </a:rPr>
              <a:t>Society of Automative Engineers(SAE) International Aerospace Standard 9100 – “AS9100”</a:t>
            </a:r>
          </a:p>
          <a:p>
            <a:pPr lvl="1">
              <a:buFontTx/>
              <a:buChar char="‒"/>
            </a:pPr>
            <a:r>
              <a:rPr lang="en-US" sz="1400" dirty="0">
                <a:latin typeface="Century Gothic"/>
              </a:rPr>
              <a:t>“Quality Management Systems – Requirements for Aviation, </a:t>
            </a:r>
            <a:br>
              <a:rPr lang="en-US" sz="1400" dirty="0">
                <a:latin typeface="Century Gothic" panose="020B0502020202020204" pitchFamily="34" charset="0"/>
              </a:rPr>
            </a:br>
            <a:r>
              <a:rPr lang="en-US" sz="1400" dirty="0">
                <a:latin typeface="Century Gothic"/>
              </a:rPr>
              <a:t>Space and Defense Organizations” (current revision is AS9100D)</a:t>
            </a:r>
          </a:p>
          <a:p>
            <a:pPr lvl="1">
              <a:buFontTx/>
              <a:buChar char="‒"/>
            </a:pPr>
            <a:r>
              <a:rPr lang="en-US" sz="1400" dirty="0">
                <a:latin typeface="Century Gothic"/>
              </a:rPr>
              <a:t>Created by the International Aerospace Quality Group (IAQG)</a:t>
            </a:r>
            <a:br>
              <a:rPr lang="en-US" sz="1400" dirty="0">
                <a:latin typeface="Century Gothic" panose="020B0502020202020204" pitchFamily="34" charset="0"/>
              </a:rPr>
            </a:br>
            <a:r>
              <a:rPr lang="en-US" sz="1400" dirty="0">
                <a:latin typeface="Century Gothic"/>
              </a:rPr>
              <a:t>in collaboration with representatives from aviation, space and defense companies worldwide</a:t>
            </a:r>
          </a:p>
          <a:p>
            <a:pPr lvl="1">
              <a:buFontTx/>
              <a:buChar char="‒"/>
            </a:pPr>
            <a:r>
              <a:rPr lang="en-US" sz="1400" dirty="0">
                <a:latin typeface="Century Gothic"/>
              </a:rPr>
              <a:t>First released by Society of Automotive (SAE) in October 1999, replacing AS9000</a:t>
            </a:r>
          </a:p>
          <a:p>
            <a:r>
              <a:rPr lang="en-US" sz="1600" b="1" dirty="0">
                <a:latin typeface="Century Gothic"/>
              </a:rPr>
              <a:t>Fully incorporates requirements of International Standards Organization (ISO) 9001</a:t>
            </a:r>
          </a:p>
          <a:p>
            <a:pPr lvl="1">
              <a:buFontTx/>
              <a:buChar char="‒"/>
            </a:pPr>
            <a:r>
              <a:rPr lang="en-US" sz="1400" dirty="0">
                <a:latin typeface="Century Gothic"/>
              </a:rPr>
              <a:t>Adds 100+ requirements</a:t>
            </a:r>
          </a:p>
          <a:p>
            <a:r>
              <a:rPr lang="en-US" sz="1600" b="1" dirty="0">
                <a:latin typeface="Century Gothic"/>
              </a:rPr>
              <a:t>Designed specifically for manufacturing and services companies in Aerospace sector</a:t>
            </a:r>
          </a:p>
          <a:p>
            <a:pPr lvl="1">
              <a:buFontTx/>
              <a:buChar char="‒"/>
            </a:pPr>
            <a:r>
              <a:rPr lang="en-US" sz="1400" dirty="0">
                <a:latin typeface="Century Gothic"/>
              </a:rPr>
              <a:t>Satisfies quality requirements for multiple agencies, including:</a:t>
            </a:r>
          </a:p>
          <a:p>
            <a:pPr lvl="2"/>
            <a:r>
              <a:rPr lang="en-US" sz="1100" dirty="0">
                <a:latin typeface="Century Gothic"/>
              </a:rPr>
              <a:t>Department of Defense (DoD)</a:t>
            </a:r>
          </a:p>
          <a:p>
            <a:pPr lvl="2"/>
            <a:r>
              <a:rPr lang="en-US" sz="1100" dirty="0">
                <a:latin typeface="Century Gothic"/>
              </a:rPr>
              <a:t>National Aeronautics and Space Administration (NASA)</a:t>
            </a:r>
          </a:p>
          <a:p>
            <a:pPr lvl="2"/>
            <a:r>
              <a:rPr lang="en-US" sz="1100" dirty="0">
                <a:latin typeface="Century Gothic"/>
              </a:rPr>
              <a:t>Federal Aviation Administration (FAA)</a:t>
            </a:r>
          </a:p>
          <a:p>
            <a:r>
              <a:rPr lang="en-US" sz="1600" b="1" dirty="0">
                <a:latin typeface="Century Gothic"/>
              </a:rPr>
              <a:t>“AS9100 Certified” means an organization has met the requirements of AS9100 as certified by an independent certification body</a:t>
            </a:r>
          </a:p>
        </p:txBody>
      </p:sp>
      <p:pic>
        <p:nvPicPr>
          <p:cNvPr id="10" name="Picture 9">
            <a:extLst>
              <a:ext uri="{FF2B5EF4-FFF2-40B4-BE49-F238E27FC236}">
                <a16:creationId xmlns:a16="http://schemas.microsoft.com/office/drawing/2014/main" id="{FCE1C5BA-F2BA-891B-5014-2FD182E1CC25}"/>
              </a:ext>
            </a:extLst>
          </p:cNvPr>
          <p:cNvPicPr>
            <a:picLocks noChangeAspect="1"/>
          </p:cNvPicPr>
          <p:nvPr/>
        </p:nvPicPr>
        <p:blipFill>
          <a:blip r:embed="rId4"/>
          <a:stretch>
            <a:fillRect/>
          </a:stretch>
        </p:blipFill>
        <p:spPr>
          <a:xfrm>
            <a:off x="9284323" y="1877762"/>
            <a:ext cx="2798015" cy="1134394"/>
          </a:xfrm>
          <a:prstGeom prst="rect">
            <a:avLst/>
          </a:prstGeom>
        </p:spPr>
      </p:pic>
      <p:sp>
        <p:nvSpPr>
          <p:cNvPr id="4" name="TextBox 3">
            <a:extLst>
              <a:ext uri="{FF2B5EF4-FFF2-40B4-BE49-F238E27FC236}">
                <a16:creationId xmlns:a16="http://schemas.microsoft.com/office/drawing/2014/main" id="{235BA13E-D017-5409-A963-0BEF1F217FA8}"/>
              </a:ext>
            </a:extLst>
          </p:cNvPr>
          <p:cNvSpPr txBox="1"/>
          <p:nvPr/>
        </p:nvSpPr>
        <p:spPr>
          <a:xfrm>
            <a:off x="1022685" y="5464340"/>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General Atomics is proud to be certified to AS9100D</a:t>
            </a:r>
          </a:p>
        </p:txBody>
      </p:sp>
    </p:spTree>
    <p:extLst>
      <p:ext uri="{BB962C8B-B14F-4D97-AF65-F5344CB8AC3E}">
        <p14:creationId xmlns:p14="http://schemas.microsoft.com/office/powerpoint/2010/main" val="156423642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4">
            <a:extLst>
              <a:ext uri="{FF2B5EF4-FFF2-40B4-BE49-F238E27FC236}">
                <a16:creationId xmlns:a16="http://schemas.microsoft.com/office/drawing/2014/main" id="{941DDEE2-7804-2F48-B41B-42726CF3C73C}"/>
              </a:ext>
            </a:extLst>
          </p:cNvPr>
          <p:cNvSpPr>
            <a:spLocks noGrp="1"/>
          </p:cNvSpPr>
          <p:nvPr>
            <p:ph idx="1"/>
          </p:nvPr>
        </p:nvSpPr>
        <p:spPr>
          <a:xfrm>
            <a:off x="603701" y="1390589"/>
            <a:ext cx="9382125" cy="4144963"/>
          </a:xfrm>
        </p:spPr>
        <p:txBody>
          <a:bodyPr vert="horz" lIns="91440" tIns="45720" rIns="91440" bIns="45720" rtlCol="0" anchor="t">
            <a:noAutofit/>
          </a:bodyPr>
          <a:lstStyle/>
          <a:p>
            <a:pPr marL="0" indent="0">
              <a:buNone/>
            </a:pPr>
            <a:r>
              <a:rPr lang="en-US" sz="2000" b="1" u="sng">
                <a:latin typeface="Century Gothic"/>
              </a:rPr>
              <a:t>Benefits of AS9100 Certification</a:t>
            </a:r>
          </a:p>
          <a:p>
            <a:r>
              <a:rPr lang="en-US" sz="2000" b="1">
                <a:latin typeface="Century Gothic"/>
              </a:rPr>
              <a:t>Global recognition as a reputable supplier</a:t>
            </a:r>
          </a:p>
          <a:p>
            <a:pPr lvl="1">
              <a:buFontTx/>
              <a:buChar char="‒"/>
            </a:pPr>
            <a:r>
              <a:rPr lang="en-US" sz="1800">
                <a:latin typeface="Century Gothic"/>
              </a:rPr>
              <a:t>Certification is recognized internationally and </a:t>
            </a:r>
            <a:br>
              <a:rPr lang="en-US" sz="1800">
                <a:latin typeface="Century Gothic" panose="020B0502020202020204" pitchFamily="34" charset="0"/>
              </a:rPr>
            </a:br>
            <a:r>
              <a:rPr lang="en-US" sz="1800">
                <a:latin typeface="Century Gothic"/>
              </a:rPr>
              <a:t>accepted throughout industry supply chains</a:t>
            </a:r>
          </a:p>
          <a:p>
            <a:pPr lvl="1">
              <a:buFontTx/>
              <a:buChar char="‒"/>
            </a:pPr>
            <a:r>
              <a:rPr lang="en-US" sz="1800">
                <a:latin typeface="Century Gothic"/>
              </a:rPr>
              <a:t>Industry benchmark for sourcing suppliers</a:t>
            </a:r>
          </a:p>
          <a:p>
            <a:pPr>
              <a:buFont typeface="Arial" panose="020B0604020202020204" pitchFamily="34" charset="0"/>
              <a:buChar char="•"/>
            </a:pPr>
            <a:r>
              <a:rPr lang="en-US" sz="2000" b="1">
                <a:latin typeface="Century Gothic"/>
              </a:rPr>
              <a:t>Access to large Original Equipment Manufacturers (OEMs)</a:t>
            </a:r>
          </a:p>
          <a:p>
            <a:pPr lvl="1">
              <a:buFontTx/>
              <a:buChar char="‒"/>
            </a:pPr>
            <a:r>
              <a:rPr lang="en-US" sz="1800">
                <a:latin typeface="Century Gothic"/>
              </a:rPr>
              <a:t>All companies registered to an Aerospace standard are listed in the Online Aerospace Supplier Information System (OASIS) database</a:t>
            </a:r>
          </a:p>
          <a:p>
            <a:pPr>
              <a:buFont typeface="Arial" panose="020B0604020202020204" pitchFamily="34" charset="0"/>
              <a:buChar char="•"/>
            </a:pPr>
            <a:r>
              <a:rPr lang="en-US" sz="2000" b="1">
                <a:latin typeface="Century Gothic"/>
              </a:rPr>
              <a:t>Product improvement</a:t>
            </a:r>
          </a:p>
          <a:p>
            <a:pPr>
              <a:buFont typeface="Arial" panose="020B0604020202020204" pitchFamily="34" charset="0"/>
              <a:buChar char="•"/>
            </a:pPr>
            <a:r>
              <a:rPr lang="en-US" sz="2000" b="1">
                <a:latin typeface="Century Gothic"/>
              </a:rPr>
              <a:t>Process effectiveness</a:t>
            </a:r>
          </a:p>
          <a:p>
            <a:pPr>
              <a:buFont typeface="Arial" panose="020B0604020202020204" pitchFamily="34" charset="0"/>
              <a:buChar char="•"/>
            </a:pPr>
            <a:r>
              <a:rPr lang="en-US" sz="2000" b="1">
                <a:latin typeface="Century Gothic"/>
              </a:rPr>
              <a:t>Customer satisfaction</a:t>
            </a:r>
          </a:p>
        </p:txBody>
      </p:sp>
      <p:pic>
        <p:nvPicPr>
          <p:cNvPr id="6" name="Picture 5">
            <a:extLst>
              <a:ext uri="{FF2B5EF4-FFF2-40B4-BE49-F238E27FC236}">
                <a16:creationId xmlns:a16="http://schemas.microsoft.com/office/drawing/2014/main" id="{0AF04037-F3EE-2A41-B2C1-0209A43DA47F}"/>
              </a:ext>
            </a:extLst>
          </p:cNvPr>
          <p:cNvPicPr>
            <a:picLocks noChangeAspect="1"/>
          </p:cNvPicPr>
          <p:nvPr/>
        </p:nvPicPr>
        <p:blipFill>
          <a:blip r:embed="rId3"/>
          <a:stretch>
            <a:fillRect/>
          </a:stretch>
        </p:blipFill>
        <p:spPr>
          <a:xfrm>
            <a:off x="8771944" y="1168314"/>
            <a:ext cx="2798015" cy="1134394"/>
          </a:xfrm>
          <a:prstGeom prst="rect">
            <a:avLst/>
          </a:prstGeom>
        </p:spPr>
      </p:pic>
      <p:sp>
        <p:nvSpPr>
          <p:cNvPr id="7" name="TextBox 6">
            <a:extLst>
              <a:ext uri="{FF2B5EF4-FFF2-40B4-BE49-F238E27FC236}">
                <a16:creationId xmlns:a16="http://schemas.microsoft.com/office/drawing/2014/main" id="{22AE4C3F-916F-1721-1F85-3F00A1201EC2}"/>
              </a:ext>
            </a:extLst>
          </p:cNvPr>
          <p:cNvSpPr txBox="1"/>
          <p:nvPr/>
        </p:nvSpPr>
        <p:spPr>
          <a:xfrm>
            <a:off x="711870" y="5434261"/>
            <a:ext cx="10768263"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An AS9100 certification offers many benefits, including more effective participation in the industry</a:t>
            </a:r>
          </a:p>
        </p:txBody>
      </p:sp>
    </p:spTree>
    <p:extLst>
      <p:ext uri="{BB962C8B-B14F-4D97-AF65-F5344CB8AC3E}">
        <p14:creationId xmlns:p14="http://schemas.microsoft.com/office/powerpoint/2010/main" val="290174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7B1A8FB3-B094-36E6-E2D5-B49E448CDD97}"/>
              </a:ext>
            </a:extLst>
          </p:cNvPr>
          <p:cNvSpPr>
            <a:spLocks noGrp="1"/>
          </p:cNvSpPr>
          <p:nvPr>
            <p:ph idx="1"/>
          </p:nvPr>
        </p:nvSpPr>
        <p:spPr>
          <a:xfrm>
            <a:off x="266700" y="1235530"/>
            <a:ext cx="10972800" cy="4161176"/>
          </a:xfrm>
        </p:spPr>
        <p:txBody>
          <a:bodyPr vert="horz" lIns="91440" tIns="45720" rIns="91440" bIns="45720" rtlCol="0" anchor="t">
            <a:noAutofit/>
          </a:bodyPr>
          <a:lstStyle/>
          <a:p>
            <a:pPr marL="0" indent="0">
              <a:buNone/>
            </a:pPr>
            <a:r>
              <a:rPr lang="en-US" sz="2000" b="1" u="sng">
                <a:latin typeface="Century Gothic"/>
              </a:rPr>
              <a:t>Risk Management</a:t>
            </a:r>
          </a:p>
          <a:p>
            <a:r>
              <a:rPr lang="en-US" sz="2000" b="1">
                <a:latin typeface="Century Gothic"/>
              </a:rPr>
              <a:t>I</a:t>
            </a:r>
            <a:r>
              <a:rPr lang="en-US" sz="1800" b="1">
                <a:latin typeface="Century Gothic"/>
              </a:rPr>
              <a:t>mportant element of an effective Quality</a:t>
            </a:r>
            <a:br>
              <a:rPr lang="en-US" sz="1800" b="1">
                <a:latin typeface="Century Gothic" panose="020B0502020202020204" pitchFamily="34" charset="0"/>
              </a:rPr>
            </a:br>
            <a:r>
              <a:rPr lang="en-US" sz="1800" b="1">
                <a:latin typeface="Century Gothic"/>
              </a:rPr>
              <a:t>Management System</a:t>
            </a:r>
          </a:p>
          <a:p>
            <a:pPr lvl="1">
              <a:buFontTx/>
              <a:buChar char="‒"/>
            </a:pPr>
            <a:r>
              <a:rPr lang="en-US" sz="1600">
                <a:latin typeface="Century Gothic"/>
              </a:rPr>
              <a:t>Understand, communicate, and manage risk to the</a:t>
            </a:r>
            <a:br>
              <a:rPr lang="en-US" sz="1600">
                <a:latin typeface="Century Gothic" panose="020B0502020202020204" pitchFamily="34" charset="0"/>
              </a:rPr>
            </a:br>
            <a:r>
              <a:rPr lang="en-US" sz="1600">
                <a:latin typeface="Century Gothic"/>
              </a:rPr>
              <a:t>achievement of objectives </a:t>
            </a:r>
          </a:p>
          <a:p>
            <a:r>
              <a:rPr lang="en-US" sz="1800" b="1">
                <a:latin typeface="Century Gothic"/>
              </a:rPr>
              <a:t>Especially critical for Aerospace &amp; Defense Industries</a:t>
            </a:r>
          </a:p>
          <a:p>
            <a:pPr lvl="1">
              <a:buFontTx/>
              <a:buChar char="‒"/>
            </a:pPr>
            <a:r>
              <a:rPr lang="en-US" sz="1600">
                <a:latin typeface="Century Gothic"/>
              </a:rPr>
              <a:t>Nonconformances could result in loss of mission, serious injury, or loss of life </a:t>
            </a:r>
          </a:p>
          <a:p>
            <a:r>
              <a:rPr lang="en-US" sz="1800" b="1">
                <a:latin typeface="Century Gothic"/>
              </a:rPr>
              <a:t>AS9100 Risk Management Requirements</a:t>
            </a:r>
          </a:p>
          <a:p>
            <a:pPr lvl="1">
              <a:buFontTx/>
              <a:buChar char="‒"/>
            </a:pPr>
            <a:r>
              <a:rPr lang="en-US" sz="1600">
                <a:latin typeface="Century Gothic"/>
              </a:rPr>
              <a:t>“Plan, implement, and control the process for managing operational risks toward achieving all applicable requirements”</a:t>
            </a:r>
          </a:p>
          <a:p>
            <a:pPr lvl="1">
              <a:buFontTx/>
              <a:buChar char="‒"/>
            </a:pPr>
            <a:r>
              <a:rPr lang="en-US" sz="1600">
                <a:latin typeface="Century Gothic"/>
              </a:rPr>
              <a:t>“Ensure QMS will achieve intended results and it will prevent or reduced undesirable effects.</a:t>
            </a:r>
          </a:p>
          <a:p>
            <a:pPr lvl="1">
              <a:buFontTx/>
              <a:buChar char="‒"/>
            </a:pPr>
            <a:r>
              <a:rPr lang="en-US" sz="1600">
                <a:latin typeface="Century Gothic"/>
              </a:rPr>
              <a:t>Sub-tier supplier management (scope out your supply chain)</a:t>
            </a:r>
          </a:p>
          <a:p>
            <a:pPr lvl="1">
              <a:buFontTx/>
              <a:buChar char="‒"/>
            </a:pPr>
            <a:r>
              <a:rPr lang="en-US" sz="1600">
                <a:latin typeface="Century Gothic"/>
              </a:rPr>
              <a:t>Cyber Security compliance </a:t>
            </a:r>
          </a:p>
          <a:p>
            <a:pPr lvl="1">
              <a:buFontTx/>
              <a:buChar char="‒"/>
            </a:pPr>
            <a:r>
              <a:rPr lang="en-US" sz="1600">
                <a:latin typeface="Century Gothic"/>
              </a:rPr>
              <a:t>Identify and manage Key Risk Indicators </a:t>
            </a:r>
          </a:p>
          <a:p>
            <a:pPr lvl="1"/>
            <a:endParaRPr lang="en-US">
              <a:solidFill>
                <a:schemeClr val="tx1"/>
              </a:solidFill>
              <a:latin typeface="Century Gothic" panose="020B0502020202020204" pitchFamily="34" charset="0"/>
            </a:endParaRPr>
          </a:p>
          <a:p>
            <a:endParaRPr lang="en-US">
              <a:solidFill>
                <a:srgbClr val="FF0000"/>
              </a:solidFill>
            </a:endParaRPr>
          </a:p>
        </p:txBody>
      </p:sp>
      <p:pic>
        <p:nvPicPr>
          <p:cNvPr id="6" name="Picture 5">
            <a:extLst>
              <a:ext uri="{FF2B5EF4-FFF2-40B4-BE49-F238E27FC236}">
                <a16:creationId xmlns:a16="http://schemas.microsoft.com/office/drawing/2014/main" id="{CD5359DE-22E0-C06C-B3C0-F40A25805158}"/>
              </a:ext>
            </a:extLst>
          </p:cNvPr>
          <p:cNvPicPr>
            <a:picLocks noChangeAspect="1"/>
          </p:cNvPicPr>
          <p:nvPr/>
        </p:nvPicPr>
        <p:blipFill>
          <a:blip r:embed="rId4"/>
          <a:stretch>
            <a:fillRect/>
          </a:stretch>
        </p:blipFill>
        <p:spPr>
          <a:xfrm>
            <a:off x="8771944" y="1168314"/>
            <a:ext cx="2798015" cy="1134394"/>
          </a:xfrm>
          <a:prstGeom prst="rect">
            <a:avLst/>
          </a:prstGeom>
        </p:spPr>
      </p:pic>
      <p:sp>
        <p:nvSpPr>
          <p:cNvPr id="7" name="TextBox 6">
            <a:extLst>
              <a:ext uri="{FF2B5EF4-FFF2-40B4-BE49-F238E27FC236}">
                <a16:creationId xmlns:a16="http://schemas.microsoft.com/office/drawing/2014/main" id="{51C30C6F-80F3-96F4-6ADC-CC905F143240}"/>
              </a:ext>
            </a:extLst>
          </p:cNvPr>
          <p:cNvSpPr txBox="1"/>
          <p:nvPr/>
        </p:nvSpPr>
        <p:spPr>
          <a:xfrm>
            <a:off x="1062790" y="5434261"/>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Risk management can prevent undesirable results that have serious consequences</a:t>
            </a:r>
            <a:endParaRPr lang="en-US">
              <a:solidFill>
                <a:schemeClr val="bg1"/>
              </a:solidFill>
            </a:endParaRPr>
          </a:p>
        </p:txBody>
      </p:sp>
    </p:spTree>
    <p:extLst>
      <p:ext uri="{BB962C8B-B14F-4D97-AF65-F5344CB8AC3E}">
        <p14:creationId xmlns:p14="http://schemas.microsoft.com/office/powerpoint/2010/main" val="254401531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E2EAC926-6535-BD3D-9DA9-7414E0D6BE7E}"/>
              </a:ext>
            </a:extLst>
          </p:cNvPr>
          <p:cNvSpPr>
            <a:spLocks noGrp="1"/>
          </p:cNvSpPr>
          <p:nvPr>
            <p:ph idx="1"/>
          </p:nvPr>
        </p:nvSpPr>
        <p:spPr>
          <a:xfrm>
            <a:off x="388186" y="1256031"/>
            <a:ext cx="10834992" cy="4226027"/>
          </a:xfrm>
        </p:spPr>
        <p:txBody>
          <a:bodyPr vert="horz" lIns="91440" tIns="45720" rIns="91440" bIns="45720" rtlCol="0" anchor="t">
            <a:noAutofit/>
          </a:bodyPr>
          <a:lstStyle/>
          <a:p>
            <a:pPr marL="0" indent="0">
              <a:buNone/>
            </a:pPr>
            <a:r>
              <a:rPr lang="en-US" sz="1800" b="1" u="sng">
                <a:latin typeface="Century Gothic"/>
              </a:rPr>
              <a:t>Continual Improvement</a:t>
            </a:r>
          </a:p>
          <a:p>
            <a:r>
              <a:rPr lang="en-US" sz="1800" b="1">
                <a:latin typeface="Century Gothic"/>
              </a:rPr>
              <a:t>What is a nonconformity?</a:t>
            </a:r>
          </a:p>
          <a:p>
            <a:pPr lvl="1">
              <a:buFontTx/>
              <a:buChar char="‒"/>
            </a:pPr>
            <a:r>
              <a:rPr lang="en-US" sz="1600">
                <a:latin typeface="Century Gothic"/>
              </a:rPr>
              <a:t>A failure to meet a customer, regulatory body, </a:t>
            </a:r>
            <a:br>
              <a:rPr lang="en-US" sz="1600">
                <a:latin typeface="Century Gothic"/>
              </a:rPr>
            </a:br>
            <a:r>
              <a:rPr lang="en-US" sz="1600">
                <a:latin typeface="Century Gothic"/>
              </a:rPr>
              <a:t>or your own organizational requirement</a:t>
            </a:r>
          </a:p>
          <a:p>
            <a:r>
              <a:rPr lang="en-US" sz="1800" b="1">
                <a:latin typeface="Century Gothic"/>
              </a:rPr>
              <a:t>Corrective Action &amp; Preventive Action (CAPA)</a:t>
            </a:r>
          </a:p>
          <a:p>
            <a:pPr lvl="1">
              <a:buFontTx/>
              <a:buChar char="‒"/>
            </a:pPr>
            <a:r>
              <a:rPr lang="en-US" sz="1600">
                <a:latin typeface="Century Gothic"/>
              </a:rPr>
              <a:t>Requirement of ISO 9001 and AS9100</a:t>
            </a:r>
          </a:p>
          <a:p>
            <a:pPr lvl="1">
              <a:buFontTx/>
              <a:buChar char="‒"/>
            </a:pPr>
            <a:r>
              <a:rPr lang="en-US" sz="1600">
                <a:latin typeface="Century Gothic"/>
              </a:rPr>
              <a:t>Elements:</a:t>
            </a:r>
          </a:p>
          <a:p>
            <a:pPr lvl="2"/>
            <a:r>
              <a:rPr lang="en-US" sz="1200">
                <a:latin typeface="Century Gothic"/>
              </a:rPr>
              <a:t>Root Cause – identify direct cause to the failure.</a:t>
            </a:r>
          </a:p>
          <a:p>
            <a:pPr lvl="2"/>
            <a:r>
              <a:rPr lang="en-US" sz="1200">
                <a:latin typeface="Century Gothic"/>
              </a:rPr>
              <a:t>Corrective Actions  eliminate the cause of nonconformances and prevent reoccurrence</a:t>
            </a:r>
          </a:p>
          <a:p>
            <a:pPr lvl="2"/>
            <a:r>
              <a:rPr lang="en-US" sz="1200">
                <a:latin typeface="Century Gothic"/>
              </a:rPr>
              <a:t>Prevent Actions  prevent nonconformities, generally as a result of </a:t>
            </a:r>
            <a:r>
              <a:rPr lang="en-US" sz="1200">
                <a:solidFill>
                  <a:srgbClr val="002F87"/>
                </a:solidFill>
                <a:latin typeface="Century Gothic"/>
              </a:rPr>
              <a:t>risk </a:t>
            </a:r>
            <a:r>
              <a:rPr lang="en-US" sz="1200">
                <a:latin typeface="Century Gothic"/>
              </a:rPr>
              <a:t>analysis </a:t>
            </a:r>
          </a:p>
          <a:p>
            <a:pPr lvl="2"/>
            <a:r>
              <a:rPr lang="en-US" sz="1200">
                <a:latin typeface="Century Gothic"/>
              </a:rPr>
              <a:t>Both Corrective  and Preventive Action can improve processes and lead to continual improvement</a:t>
            </a:r>
          </a:p>
          <a:p>
            <a:pPr lvl="2"/>
            <a:r>
              <a:rPr lang="en-US" sz="1200">
                <a:latin typeface="Century Gothic"/>
              </a:rPr>
              <a:t>Helps avoids the cost of mistakes and potential loss of reputation</a:t>
            </a:r>
          </a:p>
          <a:p>
            <a:r>
              <a:rPr lang="en-US" sz="1800" b="1">
                <a:latin typeface="Century Gothic"/>
              </a:rPr>
              <a:t>Continual improvement</a:t>
            </a:r>
          </a:p>
          <a:p>
            <a:pPr lvl="1">
              <a:buFontTx/>
              <a:buChar char="‒"/>
            </a:pPr>
            <a:r>
              <a:rPr lang="en-US" sz="1600">
                <a:latin typeface="Century Gothic"/>
              </a:rPr>
              <a:t>Can improve processes, resulting in greater efficiency and lower costs</a:t>
            </a:r>
          </a:p>
          <a:p>
            <a:pPr lvl="1">
              <a:buFontTx/>
              <a:buChar char="‒"/>
            </a:pPr>
            <a:r>
              <a:rPr lang="en-US" sz="1600">
                <a:latin typeface="Century Gothic"/>
              </a:rPr>
              <a:t>Can mitigate risk of nonconformances </a:t>
            </a:r>
          </a:p>
          <a:p>
            <a:pPr lvl="1"/>
            <a:endParaRPr lang="en-US" sz="1600">
              <a:solidFill>
                <a:srgbClr val="FF0000"/>
              </a:solidFill>
              <a:ea typeface="Calibri"/>
              <a:cs typeface="Calibri"/>
            </a:endParaRPr>
          </a:p>
        </p:txBody>
      </p:sp>
      <p:pic>
        <p:nvPicPr>
          <p:cNvPr id="6" name="Picture 5">
            <a:extLst>
              <a:ext uri="{FF2B5EF4-FFF2-40B4-BE49-F238E27FC236}">
                <a16:creationId xmlns:a16="http://schemas.microsoft.com/office/drawing/2014/main" id="{F8CD8FC5-F97D-146A-85C8-F18A2079CE6B}"/>
              </a:ext>
            </a:extLst>
          </p:cNvPr>
          <p:cNvPicPr>
            <a:picLocks noChangeAspect="1"/>
          </p:cNvPicPr>
          <p:nvPr/>
        </p:nvPicPr>
        <p:blipFill>
          <a:blip r:embed="rId3"/>
          <a:stretch>
            <a:fillRect/>
          </a:stretch>
        </p:blipFill>
        <p:spPr>
          <a:xfrm>
            <a:off x="8771944" y="1168314"/>
            <a:ext cx="2798015" cy="1134394"/>
          </a:xfrm>
          <a:prstGeom prst="rect">
            <a:avLst/>
          </a:prstGeom>
        </p:spPr>
      </p:pic>
      <p:sp>
        <p:nvSpPr>
          <p:cNvPr id="7" name="TextBox 6">
            <a:extLst>
              <a:ext uri="{FF2B5EF4-FFF2-40B4-BE49-F238E27FC236}">
                <a16:creationId xmlns:a16="http://schemas.microsoft.com/office/drawing/2014/main" id="{9AC52577-98E4-40AB-4BAB-414559C22F2D}"/>
              </a:ext>
            </a:extLst>
          </p:cNvPr>
          <p:cNvSpPr txBox="1"/>
          <p:nvPr/>
        </p:nvSpPr>
        <p:spPr>
          <a:xfrm>
            <a:off x="1062790" y="5463136"/>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A robust CAPA program can prevent costly mistakes and promote greater efficiency</a:t>
            </a:r>
          </a:p>
        </p:txBody>
      </p:sp>
    </p:spTree>
    <p:extLst>
      <p:ext uri="{BB962C8B-B14F-4D97-AF65-F5344CB8AC3E}">
        <p14:creationId xmlns:p14="http://schemas.microsoft.com/office/powerpoint/2010/main" val="37154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1">
            <a:extLst>
              <a:ext uri="{FF2B5EF4-FFF2-40B4-BE49-F238E27FC236}">
                <a16:creationId xmlns:a16="http://schemas.microsoft.com/office/drawing/2014/main" id="{60129C03-25C5-CE18-B7A9-546B1F4E8608}"/>
              </a:ext>
            </a:extLst>
          </p:cNvPr>
          <p:cNvSpPr>
            <a:spLocks noGrp="1"/>
          </p:cNvSpPr>
          <p:nvPr>
            <p:ph idx="1"/>
          </p:nvPr>
        </p:nvSpPr>
        <p:spPr>
          <a:xfrm>
            <a:off x="424069" y="1448397"/>
            <a:ext cx="10972800" cy="4088219"/>
          </a:xfrm>
        </p:spPr>
        <p:txBody>
          <a:bodyPr vert="horz" lIns="91440" tIns="45720" rIns="91440" bIns="45720" rtlCol="0" anchor="t">
            <a:noAutofit/>
          </a:bodyPr>
          <a:lstStyle/>
          <a:p>
            <a:pPr marL="0" indent="0">
              <a:buNone/>
            </a:pPr>
            <a:r>
              <a:rPr lang="en-US" sz="1800" b="1" u="sng">
                <a:latin typeface="Century Gothic"/>
              </a:rPr>
              <a:t>Government-Industry Data Exchange Program (GIDEP)</a:t>
            </a:r>
          </a:p>
          <a:p>
            <a:r>
              <a:rPr lang="en-US" sz="1800" b="1">
                <a:latin typeface="Century Gothic"/>
              </a:rPr>
              <a:t>Cooperative activity between government</a:t>
            </a:r>
            <a:br>
              <a:rPr lang="en-US" sz="1800" b="1">
                <a:latin typeface="Century Gothic" panose="020B0502020202020204" pitchFamily="34" charset="0"/>
              </a:rPr>
            </a:br>
            <a:r>
              <a:rPr lang="en-US" sz="1800" b="1">
                <a:latin typeface="Century Gothic"/>
              </a:rPr>
              <a:t>and industry participants</a:t>
            </a:r>
          </a:p>
          <a:p>
            <a:pPr lvl="1">
              <a:buFontTx/>
              <a:buChar char="‒"/>
            </a:pPr>
            <a:r>
              <a:rPr lang="en-US" sz="1600">
                <a:latin typeface="Century Gothic"/>
              </a:rPr>
              <a:t>Reduce or eliminate expenditures of resources</a:t>
            </a:r>
            <a:br>
              <a:rPr lang="en-US" sz="1600">
                <a:latin typeface="Century Gothic"/>
              </a:rPr>
            </a:br>
            <a:r>
              <a:rPr lang="en-US" sz="1600">
                <a:latin typeface="Century Gothic"/>
              </a:rPr>
              <a:t>by sharing technical information</a:t>
            </a:r>
          </a:p>
          <a:p>
            <a:pPr lvl="1">
              <a:buFontTx/>
              <a:buChar char="‒"/>
            </a:pPr>
            <a:r>
              <a:rPr lang="en-US" sz="1600">
                <a:latin typeface="Century Gothic"/>
              </a:rPr>
              <a:t>Membership is free!  Visit </a:t>
            </a:r>
            <a:r>
              <a:rPr lang="en-US" sz="1600">
                <a:solidFill>
                  <a:srgbClr val="0026BF"/>
                </a:solidFill>
                <a:latin typeface="Century Gothic"/>
                <a:hlinkClick r:id="rId3">
                  <a:extLst>
                    <a:ext uri="{A12FA001-AC4F-418D-AE19-62706E023703}">
                      <ahyp:hlinkClr xmlns:ahyp="http://schemas.microsoft.com/office/drawing/2018/hyperlinkcolor" val="tx"/>
                    </a:ext>
                  </a:extLst>
                </a:hlinkClick>
              </a:rPr>
              <a:t>gidep.org</a:t>
            </a:r>
            <a:r>
              <a:rPr lang="en-US" sz="1600">
                <a:solidFill>
                  <a:srgbClr val="0026BF"/>
                </a:solidFill>
                <a:latin typeface="Century Gothic"/>
              </a:rPr>
              <a:t> </a:t>
            </a:r>
            <a:r>
              <a:rPr lang="en-US" sz="1600">
                <a:latin typeface="Century Gothic"/>
              </a:rPr>
              <a:t>today</a:t>
            </a:r>
          </a:p>
          <a:p>
            <a:r>
              <a:rPr lang="en-US" sz="1800" b="1">
                <a:latin typeface="Century Gothic"/>
              </a:rPr>
              <a:t>FAR 52.246-26, Reporting Nonconforming Products (Nov 2021)</a:t>
            </a:r>
          </a:p>
          <a:p>
            <a:pPr lvl="1">
              <a:buFontTx/>
              <a:buChar char="‒"/>
            </a:pPr>
            <a:r>
              <a:rPr lang="en-US" sz="1600">
                <a:latin typeface="Century Gothic"/>
              </a:rPr>
              <a:t>Included in GA’s standard terms and conditions for government contracts</a:t>
            </a:r>
          </a:p>
          <a:p>
            <a:pPr lvl="1">
              <a:buFontTx/>
              <a:buChar char="‒"/>
            </a:pPr>
            <a:r>
              <a:rPr lang="en-US" sz="1600">
                <a:latin typeface="Century Gothic"/>
              </a:rPr>
              <a:t>Requires government contractors and subcontractors to screen for, report, and retain (until customer disposition) nonconforming items, including suspect counterfeit using GIDEP</a:t>
            </a:r>
          </a:p>
          <a:p>
            <a:pPr lvl="1">
              <a:buFontTx/>
              <a:buChar char="‒"/>
            </a:pPr>
            <a:r>
              <a:rPr lang="en-US" sz="1600">
                <a:latin typeface="Century Gothic"/>
              </a:rPr>
              <a:t>Flow down to subcontractors:</a:t>
            </a:r>
          </a:p>
          <a:p>
            <a:pPr lvl="2"/>
            <a:r>
              <a:rPr lang="en-US" sz="1400">
                <a:latin typeface="Century Gothic"/>
              </a:rPr>
              <a:t>Required for items subject to higher-quality standards; critical items; electronic parts or end items, components, parts, or materials containing electronic parts</a:t>
            </a:r>
          </a:p>
          <a:p>
            <a:pPr lvl="2"/>
            <a:r>
              <a:rPr lang="en-US" sz="1400">
                <a:latin typeface="Century Gothic"/>
              </a:rPr>
              <a:t>Not required for subcontracts for commercial products and services </a:t>
            </a:r>
          </a:p>
        </p:txBody>
      </p:sp>
      <p:pic>
        <p:nvPicPr>
          <p:cNvPr id="2" name="Picture 1">
            <a:extLst>
              <a:ext uri="{FF2B5EF4-FFF2-40B4-BE49-F238E27FC236}">
                <a16:creationId xmlns:a16="http://schemas.microsoft.com/office/drawing/2014/main" id="{9981B5C9-953B-E3DB-C201-61147C2F022B}"/>
              </a:ext>
            </a:extLst>
          </p:cNvPr>
          <p:cNvPicPr>
            <a:picLocks noChangeAspect="1"/>
          </p:cNvPicPr>
          <p:nvPr/>
        </p:nvPicPr>
        <p:blipFill>
          <a:blip r:embed="rId4"/>
          <a:stretch>
            <a:fillRect/>
          </a:stretch>
        </p:blipFill>
        <p:spPr>
          <a:xfrm>
            <a:off x="8771944" y="1168314"/>
            <a:ext cx="2798015" cy="1134394"/>
          </a:xfrm>
          <a:prstGeom prst="rect">
            <a:avLst/>
          </a:prstGeom>
        </p:spPr>
      </p:pic>
      <p:sp>
        <p:nvSpPr>
          <p:cNvPr id="7" name="TextBox 6">
            <a:extLst>
              <a:ext uri="{FF2B5EF4-FFF2-40B4-BE49-F238E27FC236}">
                <a16:creationId xmlns:a16="http://schemas.microsoft.com/office/drawing/2014/main" id="{2D8BE273-5A8D-50C3-4439-67D572F3B62F}"/>
              </a:ext>
            </a:extLst>
          </p:cNvPr>
          <p:cNvSpPr txBox="1"/>
          <p:nvPr/>
        </p:nvSpPr>
        <p:spPr>
          <a:xfrm>
            <a:off x="1062790" y="5434261"/>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Participation in GIDEP is required</a:t>
            </a:r>
            <a:r>
              <a:rPr lang="en-US" sz="2000" b="1" u="sng">
                <a:solidFill>
                  <a:schemeClr val="bg1"/>
                </a:solidFill>
                <a:latin typeface="Calibri"/>
                <a:ea typeface="Cambria"/>
                <a:cs typeface="Calibri"/>
              </a:rPr>
              <a:t> under FAR 52.246-26 for DoD Procurements</a:t>
            </a:r>
            <a:endParaRPr lang="en-US" sz="2000" b="1">
              <a:solidFill>
                <a:schemeClr val="bg1"/>
              </a:solidFill>
              <a:latin typeface="Calibri"/>
              <a:ea typeface="Cambria"/>
              <a:cs typeface="Calibri"/>
            </a:endParaRPr>
          </a:p>
        </p:txBody>
      </p:sp>
    </p:spTree>
    <p:extLst>
      <p:ext uri="{BB962C8B-B14F-4D97-AF65-F5344CB8AC3E}">
        <p14:creationId xmlns:p14="http://schemas.microsoft.com/office/powerpoint/2010/main" val="357374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0EA5CEFA-8F0C-D44E-9258-EF86A1852F67}"/>
              </a:ext>
            </a:extLst>
          </p:cNvPr>
          <p:cNvSpPr>
            <a:spLocks noGrp="1"/>
          </p:cNvSpPr>
          <p:nvPr>
            <p:ph idx="1"/>
          </p:nvPr>
        </p:nvSpPr>
        <p:spPr>
          <a:xfrm>
            <a:off x="609597" y="1312236"/>
            <a:ext cx="10956588" cy="4386903"/>
          </a:xfrm>
        </p:spPr>
        <p:txBody>
          <a:bodyPr vert="horz" lIns="91440" tIns="45720" rIns="91440" bIns="45720" rtlCol="0" anchor="t">
            <a:noAutofit/>
          </a:bodyPr>
          <a:lstStyle/>
          <a:p>
            <a:pPr marL="0" indent="0">
              <a:buNone/>
            </a:pPr>
            <a:r>
              <a:rPr lang="en-US" sz="2000" b="1" u="sng">
                <a:latin typeface="Century Gothic"/>
              </a:rPr>
              <a:t>The Cost of Counterfeit Parts</a:t>
            </a:r>
          </a:p>
          <a:p>
            <a:r>
              <a:rPr lang="en-US" sz="2000" b="1">
                <a:latin typeface="Century Gothic"/>
              </a:rPr>
              <a:t>Counterfeit parts have become a multi-billion-</a:t>
            </a:r>
            <a:br>
              <a:rPr lang="en-US" sz="2000" b="1">
                <a:latin typeface="Century Gothic" panose="020B0502020202020204" pitchFamily="34" charset="0"/>
              </a:rPr>
            </a:br>
            <a:r>
              <a:rPr lang="en-US" sz="2000" b="1">
                <a:latin typeface="Century Gothic"/>
              </a:rPr>
              <a:t>dollar industry</a:t>
            </a:r>
          </a:p>
          <a:p>
            <a:pPr lvl="1">
              <a:buFontTx/>
              <a:buChar char="‒"/>
            </a:pPr>
            <a:r>
              <a:rPr lang="en-US" sz="1600">
                <a:latin typeface="Century Gothic"/>
              </a:rPr>
              <a:t>Technological advancements and increasingly global supply</a:t>
            </a:r>
            <a:br>
              <a:rPr lang="en-US" sz="1600">
                <a:latin typeface="Century Gothic"/>
              </a:rPr>
            </a:br>
            <a:r>
              <a:rPr lang="en-US" sz="1600">
                <a:latin typeface="Century Gothic"/>
              </a:rPr>
              <a:t>chain have made the threat even more likely</a:t>
            </a:r>
          </a:p>
          <a:p>
            <a:r>
              <a:rPr lang="en-US" sz="2000" b="1">
                <a:latin typeface="Century Gothic"/>
              </a:rPr>
              <a:t>Comply with all regulatory requirements, quality standards, and best practices regarding counterfeit avoidance, detection, and reporting</a:t>
            </a:r>
          </a:p>
          <a:p>
            <a:r>
              <a:rPr lang="en-US" sz="2000" b="1">
                <a:latin typeface="Century Gothic"/>
              </a:rPr>
              <a:t>Proactive focus on </a:t>
            </a:r>
            <a:r>
              <a:rPr lang="en-US" sz="2000" b="1" u="sng">
                <a:latin typeface="Century Gothic"/>
              </a:rPr>
              <a:t>avoidance</a:t>
            </a:r>
            <a:r>
              <a:rPr lang="en-US" sz="2000" b="1">
                <a:latin typeface="Century Gothic"/>
              </a:rPr>
              <a:t> as opposed to just detection</a:t>
            </a:r>
          </a:p>
          <a:p>
            <a:pPr lvl="1">
              <a:buFontTx/>
              <a:buChar char="‒"/>
            </a:pPr>
            <a:r>
              <a:rPr lang="en-US" sz="1600">
                <a:latin typeface="Century Gothic"/>
              </a:rPr>
              <a:t>Detection can be too late to avoid costly impacts</a:t>
            </a:r>
          </a:p>
          <a:p>
            <a:pPr lvl="2"/>
            <a:r>
              <a:rPr lang="en-US" sz="1200">
                <a:latin typeface="Century Gothic"/>
              </a:rPr>
              <a:t>Schedule delays, rework, loss of reputation, potential loss of life</a:t>
            </a:r>
          </a:p>
          <a:p>
            <a:r>
              <a:rPr lang="en-US" sz="2000" b="1">
                <a:latin typeface="Century Gothic"/>
              </a:rPr>
              <a:t>GIDEP membership provides access to industry reports and critical technical data</a:t>
            </a:r>
          </a:p>
          <a:p>
            <a:pPr lvl="1">
              <a:buFontTx/>
              <a:buChar char="‒"/>
            </a:pPr>
            <a:r>
              <a:rPr lang="en-US" sz="1600">
                <a:latin typeface="Century Gothic"/>
              </a:rPr>
              <a:t>Helps avoid counterfeit issues before they materialize</a:t>
            </a:r>
          </a:p>
          <a:p>
            <a:pPr lvl="1">
              <a:buFontTx/>
              <a:buChar char="‒"/>
            </a:pPr>
            <a:r>
              <a:rPr lang="en-US" sz="1600">
                <a:latin typeface="Century Gothic"/>
              </a:rPr>
              <a:t>Reporting to GIDEP is an important element of counterfeit part </a:t>
            </a:r>
            <a:r>
              <a:rPr lang="en-US" sz="1600" u="sng">
                <a:latin typeface="Century Gothic"/>
              </a:rPr>
              <a:t>avoidance</a:t>
            </a:r>
          </a:p>
        </p:txBody>
      </p:sp>
      <p:pic>
        <p:nvPicPr>
          <p:cNvPr id="6" name="Picture 5">
            <a:extLst>
              <a:ext uri="{FF2B5EF4-FFF2-40B4-BE49-F238E27FC236}">
                <a16:creationId xmlns:a16="http://schemas.microsoft.com/office/drawing/2014/main" id="{C6BD4C61-6E47-F0C4-A3C1-E048815BA6AF}"/>
              </a:ext>
            </a:extLst>
          </p:cNvPr>
          <p:cNvPicPr>
            <a:picLocks noChangeAspect="1"/>
          </p:cNvPicPr>
          <p:nvPr/>
        </p:nvPicPr>
        <p:blipFill>
          <a:blip r:embed="rId3"/>
          <a:stretch>
            <a:fillRect/>
          </a:stretch>
        </p:blipFill>
        <p:spPr>
          <a:xfrm>
            <a:off x="8771944" y="1168314"/>
            <a:ext cx="2798015" cy="1134394"/>
          </a:xfrm>
          <a:prstGeom prst="rect">
            <a:avLst/>
          </a:prstGeom>
        </p:spPr>
      </p:pic>
      <p:sp>
        <p:nvSpPr>
          <p:cNvPr id="7" name="TextBox 6">
            <a:extLst>
              <a:ext uri="{FF2B5EF4-FFF2-40B4-BE49-F238E27FC236}">
                <a16:creationId xmlns:a16="http://schemas.microsoft.com/office/drawing/2014/main" id="{5FA81469-AB3E-D1E5-2798-AA86BD8D7F00}"/>
              </a:ext>
            </a:extLst>
          </p:cNvPr>
          <p:cNvSpPr txBox="1"/>
          <p:nvPr/>
        </p:nvSpPr>
        <p:spPr>
          <a:xfrm>
            <a:off x="1062790" y="5434261"/>
            <a:ext cx="10136606" cy="400110"/>
          </a:xfrm>
          <a:prstGeom prst="rect">
            <a:avLst/>
          </a:prstGeom>
          <a:solidFill>
            <a:srgbClr val="002F8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Avoid the cost of counterfeit parts</a:t>
            </a:r>
          </a:p>
        </p:txBody>
      </p:sp>
    </p:spTree>
    <p:extLst>
      <p:ext uri="{BB962C8B-B14F-4D97-AF65-F5344CB8AC3E}">
        <p14:creationId xmlns:p14="http://schemas.microsoft.com/office/powerpoint/2010/main" val="369335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Committing to Quality</a:t>
            </a:r>
          </a:p>
        </p:txBody>
      </p:sp>
    </p:spTree>
    <p:extLst>
      <p:ext uri="{BB962C8B-B14F-4D97-AF65-F5344CB8AC3E}">
        <p14:creationId xmlns:p14="http://schemas.microsoft.com/office/powerpoint/2010/main" val="3052568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1786961A-B14C-6F4F-3358-F37AC906736D}"/>
              </a:ext>
            </a:extLst>
          </p:cNvPr>
          <p:cNvSpPr txBox="1">
            <a:spLocks/>
          </p:cNvSpPr>
          <p:nvPr/>
        </p:nvSpPr>
        <p:spPr bwMode="auto">
          <a:xfrm>
            <a:off x="395024" y="1543655"/>
            <a:ext cx="7681193" cy="390658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marR="0" indent="-342900" algn="l" defTabSz="457200" rtl="0" eaLnBrk="1" fontAlgn="auto" latinLnBrk="0" hangingPunct="1">
              <a:lnSpc>
                <a:spcPct val="100000"/>
              </a:lnSpc>
              <a:spcBef>
                <a:spcPct val="20000"/>
              </a:spcBef>
              <a:spcAft>
                <a:spcPts val="0"/>
              </a:spcAft>
              <a:buClr>
                <a:schemeClr val="tx2"/>
              </a:buClr>
              <a:buSzTx/>
              <a:buFont typeface="Arial"/>
              <a:buChar char="•"/>
              <a:tabLst/>
              <a:defRPr sz="2200" b="1"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2pPr>
            <a:lvl3pPr marL="1257300" indent="-342900" algn="l" defTabSz="457200" rtl="0" eaLnBrk="0" fontAlgn="base" hangingPunct="0">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u="sng">
                <a:latin typeface="Century Gothic"/>
                <a:ea typeface="+mn-ea"/>
                <a:cs typeface="+mn-cs"/>
              </a:rPr>
              <a:t>Support our Quality Policy</a:t>
            </a:r>
          </a:p>
          <a:p>
            <a:r>
              <a:rPr lang="en-US">
                <a:latin typeface="Century Gothic"/>
                <a:ea typeface="+mn-ea"/>
                <a:cs typeface="+mn-cs"/>
              </a:rPr>
              <a:t>Meet or exceed all PO requirements</a:t>
            </a:r>
          </a:p>
          <a:p>
            <a:r>
              <a:rPr lang="en-US">
                <a:latin typeface="Century Gothic"/>
                <a:ea typeface="+mn-ea"/>
                <a:cs typeface="+mn-cs"/>
              </a:rPr>
              <a:t>We need your support to continually improve our products and processes!</a:t>
            </a:r>
          </a:p>
          <a:p>
            <a:pPr lvl="1" defTabSz="914400" eaLnBrk="1" hangingPunct="1">
              <a:lnSpc>
                <a:spcPct val="90000"/>
              </a:lnSpc>
              <a:spcBef>
                <a:spcPts val="500"/>
              </a:spcBef>
              <a:buFont typeface="Arial" panose="020B0604020202020204" pitchFamily="34" charset="0"/>
              <a:buChar char="•"/>
            </a:pPr>
            <a:r>
              <a:rPr lang="en-US" sz="1900">
                <a:latin typeface="Century Gothic"/>
                <a:ea typeface="+mn-ea"/>
              </a:rPr>
              <a:t>Improvements you make to your products and processes have the potential to improve ours</a:t>
            </a:r>
          </a:p>
          <a:p>
            <a:pPr lvl="1" defTabSz="914400" eaLnBrk="1" hangingPunct="1">
              <a:lnSpc>
                <a:spcPct val="90000"/>
              </a:lnSpc>
              <a:spcBef>
                <a:spcPts val="500"/>
              </a:spcBef>
              <a:buFont typeface="Arial" panose="020B0604020202020204" pitchFamily="34" charset="0"/>
              <a:buChar char="•"/>
            </a:pPr>
            <a:r>
              <a:rPr lang="en-US" sz="1900">
                <a:latin typeface="Century Gothic"/>
                <a:ea typeface="+mn-ea"/>
              </a:rPr>
              <a:t>Product compliance – delivery of product conformity documentation or OQE (Objective Quality Evidence)</a:t>
            </a:r>
          </a:p>
          <a:p>
            <a:r>
              <a:rPr lang="en-US">
                <a:latin typeface="Century Gothic"/>
                <a:ea typeface="+mn-ea"/>
                <a:cs typeface="+mn-cs"/>
              </a:rPr>
              <a:t>Regularly review your quality objectives and assess risks associated with your Quality Management System</a:t>
            </a:r>
          </a:p>
          <a:p>
            <a:r>
              <a:rPr lang="en-US">
                <a:latin typeface="Century Gothic"/>
                <a:ea typeface="+mn-ea"/>
                <a:cs typeface="+mn-cs"/>
              </a:rPr>
              <a:t>Maintain a dedicated, competent workforce and provide them with a safe work environment</a:t>
            </a:r>
          </a:p>
          <a:p>
            <a:pPr marL="0" indent="0">
              <a:buNone/>
            </a:pPr>
            <a:endParaRPr lang="en-US">
              <a:latin typeface="Century Gothic" panose="020B0502020202020204" pitchFamily="34" charset="0"/>
              <a:hlinkClick r:id="rId3"/>
            </a:endParaRPr>
          </a:p>
          <a:p>
            <a:pPr marL="0" indent="0" algn="ctr">
              <a:buNone/>
            </a:pPr>
            <a:r>
              <a:rPr lang="en-US" sz="1800">
                <a:latin typeface="Century Gothic"/>
                <a:ea typeface="ＭＳ Ｐゴシック"/>
                <a:hlinkClick r:id="rId3"/>
              </a:rPr>
              <a:t>https://www.ga.com/procurement/quality-policy</a:t>
            </a:r>
            <a:endParaRPr lang="en-US" sz="1800">
              <a:latin typeface="Century Gothic"/>
              <a:ea typeface="ＭＳ Ｐゴシック"/>
            </a:endParaRPr>
          </a:p>
          <a:p>
            <a:endParaRPr lang="en-US"/>
          </a:p>
        </p:txBody>
      </p:sp>
      <p:pic>
        <p:nvPicPr>
          <p:cNvPr id="3" name="Picture 2">
            <a:extLst>
              <a:ext uri="{FF2B5EF4-FFF2-40B4-BE49-F238E27FC236}">
                <a16:creationId xmlns:a16="http://schemas.microsoft.com/office/drawing/2014/main" id="{3685D693-68E4-B610-D378-7C38ED1806EC}"/>
              </a:ext>
            </a:extLst>
          </p:cNvPr>
          <p:cNvPicPr>
            <a:picLocks noChangeAspect="1"/>
          </p:cNvPicPr>
          <p:nvPr/>
        </p:nvPicPr>
        <p:blipFill>
          <a:blip r:embed="rId4"/>
          <a:stretch>
            <a:fillRect/>
          </a:stretch>
        </p:blipFill>
        <p:spPr>
          <a:xfrm>
            <a:off x="8421970" y="1234959"/>
            <a:ext cx="3203896" cy="4139991"/>
          </a:xfrm>
          <a:prstGeom prst="rect">
            <a:avLst/>
          </a:prstGeom>
          <a:ln w="12700">
            <a:solidFill>
              <a:srgbClr val="002F87"/>
            </a:solidFill>
          </a:ln>
        </p:spPr>
      </p:pic>
      <p:sp>
        <p:nvSpPr>
          <p:cNvPr id="7" name="TextBox 6">
            <a:extLst>
              <a:ext uri="{FF2B5EF4-FFF2-40B4-BE49-F238E27FC236}">
                <a16:creationId xmlns:a16="http://schemas.microsoft.com/office/drawing/2014/main" id="{A89B27EB-338B-1EE2-357C-EEDBC9550F20}"/>
              </a:ext>
            </a:extLst>
          </p:cNvPr>
          <p:cNvSpPr txBox="1"/>
          <p:nvPr/>
        </p:nvSpPr>
        <p:spPr>
          <a:xfrm>
            <a:off x="1062790" y="5434261"/>
            <a:ext cx="10136606" cy="400110"/>
          </a:xfrm>
          <a:prstGeom prst="rect">
            <a:avLst/>
          </a:prstGeom>
          <a:solidFill>
            <a:srgbClr val="0026B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Your contribution to Quality Matters!</a:t>
            </a:r>
          </a:p>
        </p:txBody>
      </p:sp>
    </p:spTree>
    <p:extLst>
      <p:ext uri="{BB962C8B-B14F-4D97-AF65-F5344CB8AC3E}">
        <p14:creationId xmlns:p14="http://schemas.microsoft.com/office/powerpoint/2010/main" val="219028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02105" y="1374066"/>
            <a:ext cx="8833184" cy="3416320"/>
          </a:xfrm>
          <a:prstGeom prst="rect">
            <a:avLst/>
          </a:prstGeom>
          <a:noFill/>
        </p:spPr>
        <p:txBody>
          <a:bodyPr wrap="square" lIns="91440" tIns="45720" rIns="91440" bIns="45720" anchor="t">
            <a:spAutoFit/>
          </a:bodyPr>
          <a:lstStyle/>
          <a:p>
            <a:pPr marL="0" indent="0" fontAlgn="base">
              <a:spcAft>
                <a:spcPct val="0"/>
              </a:spcAft>
              <a:buNone/>
            </a:pPr>
            <a:r>
              <a:rPr lang="en-US" altLang="en-US" b="1" u="sng">
                <a:solidFill>
                  <a:schemeClr val="bg1"/>
                </a:solidFill>
                <a:latin typeface="Century Gothic"/>
                <a:ea typeface="ＭＳ Ｐゴシック"/>
              </a:rPr>
              <a:t>Agenda</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Introductions</a:t>
            </a:r>
          </a:p>
          <a:p>
            <a:pPr marL="285750" indent="-285750">
              <a:spcAft>
                <a:spcPct val="0"/>
              </a:spcAft>
              <a:buFont typeface="Arial" panose="020B0604020202020204" pitchFamily="34" charset="0"/>
              <a:buChar char="•"/>
            </a:pPr>
            <a:r>
              <a:rPr lang="en-US" altLang="en-US">
                <a:solidFill>
                  <a:schemeClr val="bg1"/>
                </a:solidFill>
                <a:latin typeface="Century Gothic"/>
                <a:ea typeface="ＭＳ Ｐゴシック"/>
              </a:rPr>
              <a:t>Overview</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GA Core Values</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GA Quality Policy</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Why is Quality Significant</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GA Products and Technology</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Powerful Partnership in Quality</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QMS, AS9100, Risk Management, CAPA and GIDEP</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Committing to Quality</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Contacting GA</a:t>
            </a:r>
          </a:p>
          <a:p>
            <a:pPr marL="285750" indent="-285750" fontAlgn="base">
              <a:spcAft>
                <a:spcPct val="0"/>
              </a:spcAft>
              <a:buFont typeface="Arial" panose="020B0604020202020204" pitchFamily="34" charset="0"/>
              <a:buChar char="•"/>
            </a:pPr>
            <a:r>
              <a:rPr lang="en-US" altLang="en-US">
                <a:solidFill>
                  <a:schemeClr val="bg1"/>
                </a:solidFill>
                <a:latin typeface="Century Gothic"/>
                <a:ea typeface="ＭＳ Ｐゴシック"/>
              </a:rPr>
              <a:t>Questions</a:t>
            </a:r>
          </a:p>
        </p:txBody>
      </p:sp>
    </p:spTree>
    <p:extLst>
      <p:ext uri="{BB962C8B-B14F-4D97-AF65-F5344CB8AC3E}">
        <p14:creationId xmlns:p14="http://schemas.microsoft.com/office/powerpoint/2010/main" val="817455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3">
            <a:extLst>
              <a:ext uri="{FF2B5EF4-FFF2-40B4-BE49-F238E27FC236}">
                <a16:creationId xmlns:a16="http://schemas.microsoft.com/office/drawing/2014/main" id="{E9926BF1-05F5-366C-A89E-B039E9AAC96A}"/>
              </a:ext>
            </a:extLst>
          </p:cNvPr>
          <p:cNvSpPr>
            <a:spLocks noGrp="1"/>
          </p:cNvSpPr>
          <p:nvPr>
            <p:ph idx="1"/>
          </p:nvPr>
        </p:nvSpPr>
        <p:spPr>
          <a:xfrm>
            <a:off x="428409" y="1293341"/>
            <a:ext cx="10972800" cy="4096325"/>
          </a:xfrm>
        </p:spPr>
        <p:txBody>
          <a:bodyPr vert="horz" lIns="91440" tIns="45720" rIns="91440" bIns="45720" rtlCol="0" anchor="t">
            <a:noAutofit/>
          </a:bodyPr>
          <a:lstStyle/>
          <a:p>
            <a:pPr marL="0" indent="0">
              <a:buNone/>
            </a:pPr>
            <a:r>
              <a:rPr lang="en-US" sz="2000" b="1" u="sng">
                <a:latin typeface="Century Gothic"/>
              </a:rPr>
              <a:t>Commit to Supporting GA’s Supplier Code of Conduct</a:t>
            </a:r>
          </a:p>
          <a:p>
            <a:r>
              <a:rPr lang="en-US" sz="2000" b="1">
                <a:latin typeface="Century Gothic"/>
              </a:rPr>
              <a:t>GA’s Supplier Code of Conduct is posted at: </a:t>
            </a:r>
            <a:r>
              <a:rPr lang="en-US" sz="2000">
                <a:solidFill>
                  <a:schemeClr val="accent1"/>
                </a:solidFill>
                <a:latin typeface="Century Gothic"/>
                <a:hlinkClick r:id="rId4">
                  <a:extLst>
                    <a:ext uri="{A12FA001-AC4F-418D-AE19-62706E023703}">
                      <ahyp:hlinkClr xmlns:ahyp="http://schemas.microsoft.com/office/drawing/2018/hyperlinkcolor" val="tx"/>
                    </a:ext>
                  </a:extLst>
                </a:hlinkClick>
              </a:rPr>
              <a:t>https://www.ga.com/procurement/supplier-code-of-conduct</a:t>
            </a:r>
            <a:endParaRPr lang="en-US" sz="2000">
              <a:solidFill>
                <a:schemeClr val="accent1"/>
              </a:solidFill>
              <a:latin typeface="Century Gothic"/>
            </a:endParaRPr>
          </a:p>
          <a:p>
            <a:r>
              <a:rPr lang="en-US" sz="2000" b="1">
                <a:latin typeface="Century Gothic"/>
              </a:rPr>
              <a:t>Includes GA’s Core Values</a:t>
            </a:r>
          </a:p>
          <a:p>
            <a:r>
              <a:rPr lang="en-US" sz="2000" b="1">
                <a:latin typeface="Century Gothic"/>
              </a:rPr>
              <a:t>Includes many “Practical Commitments”, including:</a:t>
            </a:r>
          </a:p>
          <a:p>
            <a:pPr lvl="1"/>
            <a:r>
              <a:rPr lang="en-US" sz="1800" b="1">
                <a:latin typeface="Century Gothic"/>
              </a:rPr>
              <a:t>“Quality Assurance”</a:t>
            </a:r>
            <a:endParaRPr lang="en-US" sz="1800">
              <a:latin typeface="Century Gothic"/>
            </a:endParaRPr>
          </a:p>
          <a:p>
            <a:pPr lvl="2"/>
            <a:r>
              <a:rPr lang="en-US" sz="1600">
                <a:latin typeface="Century Gothic"/>
              </a:rPr>
              <a:t>“Employ quality assurance processes and best practices that conform to U.S. and international standards”</a:t>
            </a:r>
          </a:p>
          <a:p>
            <a:pPr lvl="2"/>
            <a:r>
              <a:rPr lang="en-US" sz="1600">
                <a:latin typeface="Century Gothic"/>
              </a:rPr>
              <a:t>“Proactive identification of nonconformance and appropriate corrective action to ensure delivery of quality products or services that meet or exceed contract requirements”</a:t>
            </a:r>
          </a:p>
          <a:p>
            <a:pPr lvl="1"/>
            <a:r>
              <a:rPr lang="en-US" sz="1800" b="1">
                <a:latin typeface="Century Gothic"/>
              </a:rPr>
              <a:t>Counterfeit Avoidance</a:t>
            </a:r>
          </a:p>
          <a:p>
            <a:pPr lvl="2"/>
            <a:r>
              <a:rPr lang="en-US" sz="1600">
                <a:latin typeface="Century Gothic"/>
              </a:rPr>
              <a:t>Employ counterfeit electronic part detection and avoidance programs </a:t>
            </a:r>
          </a:p>
          <a:p>
            <a:pPr lvl="2"/>
            <a:r>
              <a:rPr lang="en-US" sz="1600">
                <a:latin typeface="Century Gothic"/>
              </a:rPr>
              <a:t>Provide required documentation to authenticate reliability and conformity</a:t>
            </a:r>
          </a:p>
          <a:p>
            <a:endParaRPr lang="en-US">
              <a:solidFill>
                <a:schemeClr val="tx1"/>
              </a:solidFill>
            </a:endParaRPr>
          </a:p>
        </p:txBody>
      </p:sp>
      <p:sp>
        <p:nvSpPr>
          <p:cNvPr id="6" name="TextBox 5">
            <a:extLst>
              <a:ext uri="{FF2B5EF4-FFF2-40B4-BE49-F238E27FC236}">
                <a16:creationId xmlns:a16="http://schemas.microsoft.com/office/drawing/2014/main" id="{7C262F6B-6F27-4A2B-A032-8AC8BFA9BB21}"/>
              </a:ext>
            </a:extLst>
          </p:cNvPr>
          <p:cNvSpPr txBox="1"/>
          <p:nvPr/>
        </p:nvSpPr>
        <p:spPr>
          <a:xfrm>
            <a:off x="1062790" y="5434261"/>
            <a:ext cx="10136606" cy="400110"/>
          </a:xfrm>
          <a:prstGeom prst="rect">
            <a:avLst/>
          </a:prstGeom>
          <a:solidFill>
            <a:srgbClr val="0026B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Quality is a big part of our Code!</a:t>
            </a:r>
          </a:p>
        </p:txBody>
      </p:sp>
    </p:spTree>
    <p:extLst>
      <p:ext uri="{BB962C8B-B14F-4D97-AF65-F5344CB8AC3E}">
        <p14:creationId xmlns:p14="http://schemas.microsoft.com/office/powerpoint/2010/main" val="3313943932"/>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C7181647-349E-9BCB-040C-0E8BBC7BFFD2}"/>
              </a:ext>
            </a:extLst>
          </p:cNvPr>
          <p:cNvSpPr>
            <a:spLocks noGrp="1"/>
          </p:cNvSpPr>
          <p:nvPr>
            <p:ph idx="1"/>
          </p:nvPr>
        </p:nvSpPr>
        <p:spPr>
          <a:xfrm>
            <a:off x="609600" y="1498887"/>
            <a:ext cx="10972800" cy="4217921"/>
          </a:xfrm>
        </p:spPr>
        <p:txBody>
          <a:bodyPr vert="horz" lIns="91440" tIns="45720" rIns="91440" bIns="45720" rtlCol="0" anchor="t">
            <a:noAutofit/>
          </a:bodyPr>
          <a:lstStyle/>
          <a:p>
            <a:pPr marL="0" indent="0">
              <a:buNone/>
            </a:pPr>
            <a:r>
              <a:rPr lang="en-US" sz="1800" b="1" u="sng">
                <a:latin typeface="Century Gothic"/>
              </a:rPr>
              <a:t>What can you do to be a Powerful Partner in Quality?</a:t>
            </a:r>
          </a:p>
          <a:p>
            <a:r>
              <a:rPr lang="en-US" sz="1800" b="1">
                <a:latin typeface="Century Gothic"/>
              </a:rPr>
              <a:t>Maintain a robust Quality Management System that includes effective Risk Management</a:t>
            </a:r>
          </a:p>
          <a:p>
            <a:r>
              <a:rPr lang="en-US" sz="1800" b="1">
                <a:latin typeface="Century Gothic"/>
              </a:rPr>
              <a:t>Pursue A&amp;D certifications and industry accreditation</a:t>
            </a:r>
          </a:p>
          <a:p>
            <a:r>
              <a:rPr lang="en-US" sz="1800" b="1">
                <a:latin typeface="Century Gothic"/>
              </a:rPr>
              <a:t>Maintain a robust Counterfeit Prevention Program and participate in the Government-Industry Data Exchange Program (GIDEP)</a:t>
            </a:r>
          </a:p>
          <a:p>
            <a:r>
              <a:rPr lang="en-US" sz="1800" b="1">
                <a:latin typeface="Century Gothic"/>
              </a:rPr>
              <a:t>Maintain a robust Corrective Action and Preventive Action (CAPA) program</a:t>
            </a:r>
          </a:p>
          <a:p>
            <a:r>
              <a:rPr lang="en-US" sz="1800" b="1">
                <a:latin typeface="Century Gothic"/>
              </a:rPr>
              <a:t>Focus on Continual Improvement</a:t>
            </a:r>
          </a:p>
          <a:p>
            <a:r>
              <a:rPr lang="en-US" sz="1800" b="1">
                <a:latin typeface="Century Gothic"/>
              </a:rPr>
              <a:t>Support our </a:t>
            </a:r>
            <a:r>
              <a:rPr lang="en-US" sz="1800" b="1">
                <a:solidFill>
                  <a:srgbClr val="002F87"/>
                </a:solidFill>
                <a:latin typeface="Century Gothic"/>
                <a:hlinkClick r:id="rId3">
                  <a:extLst>
                    <a:ext uri="{A12FA001-AC4F-418D-AE19-62706E023703}">
                      <ahyp:hlinkClr xmlns:ahyp="http://schemas.microsoft.com/office/drawing/2018/hyperlinkcolor" val="tx"/>
                    </a:ext>
                  </a:extLst>
                </a:hlinkClick>
              </a:rPr>
              <a:t>Quality Policy</a:t>
            </a:r>
            <a:endParaRPr lang="en-US" sz="1800" b="1">
              <a:solidFill>
                <a:srgbClr val="002F87"/>
              </a:solidFill>
              <a:latin typeface="Century Gothic"/>
            </a:endParaRPr>
          </a:p>
          <a:p>
            <a:r>
              <a:rPr lang="en-US" sz="1800" b="1">
                <a:latin typeface="Century Gothic"/>
              </a:rPr>
              <a:t>Commit to our </a:t>
            </a:r>
            <a:r>
              <a:rPr lang="en-US" sz="1800" b="1">
                <a:solidFill>
                  <a:srgbClr val="002F87"/>
                </a:solidFill>
                <a:latin typeface="Century Gothic"/>
                <a:hlinkClick r:id="rId4">
                  <a:extLst>
                    <a:ext uri="{A12FA001-AC4F-418D-AE19-62706E023703}">
                      <ahyp:hlinkClr xmlns:ahyp="http://schemas.microsoft.com/office/drawing/2018/hyperlinkcolor" val="tx"/>
                    </a:ext>
                  </a:extLst>
                </a:hlinkClick>
              </a:rPr>
              <a:t>Supplier Code of Conduct</a:t>
            </a:r>
            <a:endParaRPr lang="en-US" sz="1800" b="1">
              <a:solidFill>
                <a:srgbClr val="002F87"/>
              </a:solidFill>
              <a:latin typeface="Century Gothic"/>
            </a:endParaRPr>
          </a:p>
          <a:p>
            <a:r>
              <a:rPr lang="en-US" sz="1800" b="1">
                <a:latin typeface="Century Gothic"/>
              </a:rPr>
              <a:t>Contact us immediately with any quality, or product reliability or safety, concerns! </a:t>
            </a:r>
          </a:p>
        </p:txBody>
      </p:sp>
      <p:sp>
        <p:nvSpPr>
          <p:cNvPr id="6" name="TextBox 5">
            <a:extLst>
              <a:ext uri="{FF2B5EF4-FFF2-40B4-BE49-F238E27FC236}">
                <a16:creationId xmlns:a16="http://schemas.microsoft.com/office/drawing/2014/main" id="{B10473D9-FFBD-5D83-FF24-9802E2D76E04}"/>
              </a:ext>
            </a:extLst>
          </p:cNvPr>
          <p:cNvSpPr txBox="1"/>
          <p:nvPr/>
        </p:nvSpPr>
        <p:spPr>
          <a:xfrm>
            <a:off x="1022685" y="5424235"/>
            <a:ext cx="10136606" cy="400110"/>
          </a:xfrm>
          <a:prstGeom prst="rect">
            <a:avLst/>
          </a:prstGeom>
          <a:solidFill>
            <a:srgbClr val="0026B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Calibri"/>
                <a:ea typeface="Cambria"/>
                <a:cs typeface="Calibri"/>
              </a:rPr>
              <a:t>Our success depends on your commitment to Quality!</a:t>
            </a:r>
          </a:p>
        </p:txBody>
      </p:sp>
    </p:spTree>
    <p:extLst>
      <p:ext uri="{BB962C8B-B14F-4D97-AF65-F5344CB8AC3E}">
        <p14:creationId xmlns:p14="http://schemas.microsoft.com/office/powerpoint/2010/main" val="353574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Contacting GA</a:t>
            </a:r>
          </a:p>
        </p:txBody>
      </p:sp>
    </p:spTree>
    <p:extLst>
      <p:ext uri="{BB962C8B-B14F-4D97-AF65-F5344CB8AC3E}">
        <p14:creationId xmlns:p14="http://schemas.microsoft.com/office/powerpoint/2010/main" val="1949853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C96FBA44-37CA-CD4C-8747-0DAA5B39C8AD}"/>
              </a:ext>
            </a:extLst>
          </p:cNvPr>
          <p:cNvSpPr>
            <a:spLocks noGrp="1"/>
          </p:cNvSpPr>
          <p:nvPr>
            <p:ph idx="1"/>
          </p:nvPr>
        </p:nvSpPr>
        <p:spPr>
          <a:xfrm>
            <a:off x="373564" y="1714210"/>
            <a:ext cx="11444868" cy="3864253"/>
          </a:xfrm>
        </p:spPr>
        <p:txBody>
          <a:bodyPr vert="horz" lIns="91440" tIns="45720" rIns="91440" bIns="45720" rtlCol="0" anchor="t">
            <a:noAutofit/>
          </a:bodyPr>
          <a:lstStyle/>
          <a:p>
            <a:pPr marL="0" indent="0">
              <a:buNone/>
            </a:pPr>
            <a:r>
              <a:rPr lang="en-US" sz="2000" b="1" u="sng">
                <a:latin typeface="Century Gothic"/>
              </a:rPr>
              <a:t>Contacting GA</a:t>
            </a:r>
          </a:p>
          <a:p>
            <a:r>
              <a:rPr lang="en-US" sz="2000" b="1">
                <a:latin typeface="Century Gothic"/>
              </a:rPr>
              <a:t>Contact your Authorized Procurement Representative immediately to notify GA regarding any quality concerns</a:t>
            </a:r>
          </a:p>
          <a:p>
            <a:r>
              <a:rPr lang="en-US" sz="2000" b="1">
                <a:latin typeface="Century Gothic"/>
              </a:rPr>
              <a:t>Utilize the Supplier Disposition Request (SDR) process to submit nonconformances (NCs) to GA Quality for disposition of NCs, including:</a:t>
            </a:r>
          </a:p>
          <a:p>
            <a:pPr lvl="1"/>
            <a:r>
              <a:rPr lang="en-US" sz="1800">
                <a:latin typeface="Century Gothic"/>
              </a:rPr>
              <a:t>NCs that cannot be reworked to print</a:t>
            </a:r>
          </a:p>
          <a:p>
            <a:pPr lvl="1"/>
            <a:r>
              <a:rPr lang="en-US" sz="1800">
                <a:latin typeface="Century Gothic"/>
              </a:rPr>
              <a:t>Needed design modifications</a:t>
            </a:r>
          </a:p>
          <a:p>
            <a:pPr lvl="1"/>
            <a:r>
              <a:rPr lang="en-US" sz="1800">
                <a:latin typeface="Century Gothic"/>
              </a:rPr>
              <a:t>Clarifications of the drawing or specification requirements</a:t>
            </a:r>
          </a:p>
          <a:p>
            <a:r>
              <a:rPr lang="en-US" sz="2000" b="1">
                <a:latin typeface="Century Gothic"/>
              </a:rPr>
              <a:t>SDR Forms are available on </a:t>
            </a:r>
            <a:r>
              <a:rPr lang="en-US" sz="2000" b="1">
                <a:latin typeface="Century Gothic"/>
                <a:hlinkClick r:id="rId3"/>
              </a:rPr>
              <a:t>GA.com</a:t>
            </a:r>
            <a:r>
              <a:rPr lang="en-US" sz="2000" b="1">
                <a:latin typeface="Century Gothic"/>
              </a:rPr>
              <a:t> under “Procurement”, “Quality-assurance, “Forms”</a:t>
            </a:r>
          </a:p>
          <a:p>
            <a:pPr lvl="1"/>
            <a:r>
              <a:rPr lang="en-US" sz="1800">
                <a:latin typeface="Century Gothic"/>
              </a:rPr>
              <a:t>Use </a:t>
            </a:r>
            <a:r>
              <a:rPr lang="en-US" sz="1800">
                <a:latin typeface="Century Gothic"/>
                <a:hlinkClick r:id="rId3">
                  <a:extLst>
                    <a:ext uri="{A12FA001-AC4F-418D-AE19-62706E023703}">
                      <ahyp:hlinkClr xmlns:ahyp="http://schemas.microsoft.com/office/drawing/2018/hyperlinkcolor" val="tx"/>
                    </a:ext>
                  </a:extLst>
                </a:hlinkClick>
              </a:rPr>
              <a:t>EMS-0196</a:t>
            </a:r>
            <a:r>
              <a:rPr lang="en-US" sz="1800">
                <a:latin typeface="Century Gothic"/>
              </a:rPr>
              <a:t> for GA Electromagnetic Systems Group (GA-EMS) Orders</a:t>
            </a:r>
          </a:p>
          <a:p>
            <a:pPr lvl="1"/>
            <a:r>
              <a:rPr lang="en-US" sz="1800">
                <a:latin typeface="Century Gothic"/>
              </a:rPr>
              <a:t>Use </a:t>
            </a:r>
            <a:r>
              <a:rPr lang="en-US" sz="1800">
                <a:latin typeface="Century Gothic"/>
                <a:hlinkClick r:id="rId3">
                  <a:extLst>
                    <a:ext uri="{A12FA001-AC4F-418D-AE19-62706E023703}">
                      <ahyp:hlinkClr xmlns:ahyp="http://schemas.microsoft.com/office/drawing/2018/hyperlinkcolor" val="tx"/>
                    </a:ext>
                  </a:extLst>
                </a:hlinkClick>
              </a:rPr>
              <a:t>GA-2329</a:t>
            </a:r>
            <a:r>
              <a:rPr lang="en-US" sz="1800">
                <a:latin typeface="Century Gothic"/>
              </a:rPr>
              <a:t> for all other GA Orders</a:t>
            </a:r>
          </a:p>
          <a:p>
            <a:pPr lvl="1"/>
            <a:endParaRPr lang="en-US">
              <a:solidFill>
                <a:schemeClr val="tx1"/>
              </a:solidFill>
            </a:endParaRPr>
          </a:p>
        </p:txBody>
      </p:sp>
    </p:spTree>
    <p:extLst>
      <p:ext uri="{BB962C8B-B14F-4D97-AF65-F5344CB8AC3E}">
        <p14:creationId xmlns:p14="http://schemas.microsoft.com/office/powerpoint/2010/main" val="573658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a:solidFill>
                  <a:schemeClr val="bg1"/>
                </a:solidFill>
              </a:rPr>
              <a:t>Thank you</a:t>
            </a:r>
          </a:p>
          <a:p>
            <a:pPr marL="0" indent="0" algn="ctr">
              <a:buNone/>
            </a:pPr>
            <a:endParaRPr lang="en-US">
              <a:solidFill>
                <a:schemeClr val="bg1"/>
              </a:solidFill>
            </a:endParaRPr>
          </a:p>
          <a:p>
            <a:pPr marL="0" indent="0" algn="ctr">
              <a:buNone/>
            </a:pPr>
            <a:r>
              <a:rPr lang="en-US">
                <a:solidFill>
                  <a:schemeClr val="bg1"/>
                </a:solidFill>
              </a:rPr>
              <a:t>Questions?</a:t>
            </a:r>
          </a:p>
          <a:p>
            <a:pPr marL="0" indent="0" algn="ctr">
              <a:buNone/>
            </a:pPr>
            <a:endParaRPr lang="en-US" sz="24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5559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
        <p:nvSpPr>
          <p:cNvPr id="14" name="TextBox 13">
            <a:extLst>
              <a:ext uri="{FF2B5EF4-FFF2-40B4-BE49-F238E27FC236}">
                <a16:creationId xmlns:a16="http://schemas.microsoft.com/office/drawing/2014/main" id="{929C8184-3C31-EB42-D854-49F037FA9BB7}"/>
              </a:ext>
            </a:extLst>
          </p:cNvPr>
          <p:cNvSpPr txBox="1"/>
          <p:nvPr/>
        </p:nvSpPr>
        <p:spPr>
          <a:xfrm>
            <a:off x="6289910" y="1963688"/>
            <a:ext cx="5033700" cy="2585323"/>
          </a:xfrm>
          <a:prstGeom prst="rect">
            <a:avLst/>
          </a:prstGeom>
          <a:noFill/>
        </p:spPr>
        <p:txBody>
          <a:bodyPr wrap="square">
            <a:spAutoFit/>
          </a:bodyPr>
          <a:lstStyle/>
          <a:p>
            <a:pPr marL="0" indent="0" fontAlgn="base">
              <a:spcAft>
                <a:spcPct val="0"/>
              </a:spcAft>
              <a:buNone/>
            </a:pPr>
            <a:r>
              <a:rPr lang="en-US" sz="1800" i="0">
                <a:solidFill>
                  <a:srgbClr val="000000"/>
                </a:solidFill>
                <a:effectLst/>
                <a:highlight>
                  <a:srgbClr val="FFFFFF"/>
                </a:highlight>
                <a:latin typeface="Century Gothic" panose="020B0502020202020204" pitchFamily="34" charset="0"/>
              </a:rPr>
              <a:t>Matt Stenson spent the first 18 years of his life growing up in Great Falls, MT. Following in his Grandfathers’ footsteps, he joined the Navy, where he spent the 20 years of his life as a Submarine Nuclear Mechanic. After retirement in 2019 he joined the General Atomics team as a Nuclear Quality Engineer. In 2022 he assumed the position of Supplier Quality Manager of Inspectors. </a:t>
            </a:r>
            <a:endParaRPr lang="en-US">
              <a:latin typeface="Century Gothic" panose="020B0502020202020204" pitchFamily="34" charset="0"/>
            </a:endParaRPr>
          </a:p>
        </p:txBody>
      </p:sp>
      <p:pic>
        <p:nvPicPr>
          <p:cNvPr id="1026" name="Picture 2">
            <a:extLst>
              <a:ext uri="{FF2B5EF4-FFF2-40B4-BE49-F238E27FC236}">
                <a16:creationId xmlns:a16="http://schemas.microsoft.com/office/drawing/2014/main" id="{51A83C4E-AF6A-E21A-B4C0-94703AF8D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676" y="2017104"/>
            <a:ext cx="3804280" cy="2533903"/>
          </a:xfrm>
          <a:prstGeom prst="rect">
            <a:avLst/>
          </a:prstGeom>
          <a:ln>
            <a:solidFill>
              <a:srgbClr val="002F87"/>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Introductions (cont.)</a:t>
            </a:r>
          </a:p>
        </p:txBody>
      </p:sp>
      <p:sp>
        <p:nvSpPr>
          <p:cNvPr id="14" name="TextBox 13">
            <a:extLst>
              <a:ext uri="{FF2B5EF4-FFF2-40B4-BE49-F238E27FC236}">
                <a16:creationId xmlns:a16="http://schemas.microsoft.com/office/drawing/2014/main" id="{929C8184-3C31-EB42-D854-49F037FA9BB7}"/>
              </a:ext>
            </a:extLst>
          </p:cNvPr>
          <p:cNvSpPr txBox="1"/>
          <p:nvPr/>
        </p:nvSpPr>
        <p:spPr>
          <a:xfrm>
            <a:off x="5149904" y="2134729"/>
            <a:ext cx="5957479" cy="2831544"/>
          </a:xfrm>
          <a:prstGeom prst="rect">
            <a:avLst/>
          </a:prstGeom>
          <a:noFill/>
        </p:spPr>
        <p:txBody>
          <a:bodyPr wrap="square" lIns="91440" tIns="45720" rIns="91440" bIns="45720" anchor="t">
            <a:spAutoFit/>
          </a:bodyPr>
          <a:lstStyle/>
          <a:p>
            <a:pPr marL="0" marR="0">
              <a:spcBef>
                <a:spcPts val="0"/>
              </a:spcBef>
              <a:spcAft>
                <a:spcPts val="0"/>
              </a:spcAft>
            </a:pPr>
            <a:r>
              <a:rPr lang="en-US" sz="1600">
                <a:latin typeface="Century Gothic"/>
              </a:rPr>
              <a:t>Jose Alatorre is a Senior Quality Manager of Supplier Quality for General Atomics Quality Assurance organization. Mr. Alatorre is a dynamic professional with over 30 years of experience in High Tech and Defense Industries, with a particular focus on supplier development and qualification and supplier performance management. Mr. Alatorre has been a member of the GA QA team since 2019 and has implemented and Supplier Quality Engineering team that ensure that GA”s Supply Chain produces and delivers defect free products.</a:t>
            </a:r>
          </a:p>
          <a:p>
            <a:endParaRPr lang="en-US">
              <a:latin typeface="Century Gothic" panose="020B0502020202020204" pitchFamily="34" charset="0"/>
            </a:endParaRPr>
          </a:p>
        </p:txBody>
      </p:sp>
      <p:pic>
        <p:nvPicPr>
          <p:cNvPr id="2" name="Picture 1">
            <a:extLst>
              <a:ext uri="{FF2B5EF4-FFF2-40B4-BE49-F238E27FC236}">
                <a16:creationId xmlns:a16="http://schemas.microsoft.com/office/drawing/2014/main" id="{7DED7EB1-A872-D5EF-AC53-D88D04A8DD2A}"/>
              </a:ext>
            </a:extLst>
          </p:cNvPr>
          <p:cNvPicPr>
            <a:picLocks noChangeAspect="1"/>
          </p:cNvPicPr>
          <p:nvPr/>
        </p:nvPicPr>
        <p:blipFill>
          <a:blip r:embed="rId3"/>
          <a:stretch>
            <a:fillRect/>
          </a:stretch>
        </p:blipFill>
        <p:spPr>
          <a:xfrm>
            <a:off x="1359472" y="2068673"/>
            <a:ext cx="2604961" cy="2604961"/>
          </a:xfrm>
          <a:prstGeom prst="rect">
            <a:avLst/>
          </a:prstGeom>
          <a:ln>
            <a:solidFill>
              <a:srgbClr val="002F87"/>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673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Doing Business with GA</a:t>
            </a:r>
          </a:p>
        </p:txBody>
      </p:sp>
      <p:sp>
        <p:nvSpPr>
          <p:cNvPr id="14" name="TextBox 13">
            <a:extLst>
              <a:ext uri="{FF2B5EF4-FFF2-40B4-BE49-F238E27FC236}">
                <a16:creationId xmlns:a16="http://schemas.microsoft.com/office/drawing/2014/main" id="{929C8184-3C31-EB42-D854-49F037FA9BB7}"/>
              </a:ext>
            </a:extLst>
          </p:cNvPr>
          <p:cNvSpPr txBox="1"/>
          <p:nvPr/>
        </p:nvSpPr>
        <p:spPr>
          <a:xfrm>
            <a:off x="833437" y="1490722"/>
            <a:ext cx="10611001" cy="3139321"/>
          </a:xfrm>
          <a:prstGeom prst="rect">
            <a:avLst/>
          </a:prstGeom>
          <a:noFill/>
        </p:spPr>
        <p:txBody>
          <a:bodyPr wrap="square" lIns="91440" tIns="45720" rIns="91440" bIns="45720" anchor="t">
            <a:spAutoFit/>
          </a:bodyPr>
          <a:lstStyle/>
          <a:p>
            <a:pPr marL="0" indent="0" fontAlgn="base">
              <a:spcAft>
                <a:spcPct val="0"/>
              </a:spcAft>
              <a:buNone/>
            </a:pPr>
            <a:r>
              <a:rPr lang="en-US" altLang="en-US" sz="2000" b="1" u="sng">
                <a:latin typeface="Century Gothic"/>
                <a:ea typeface="ＭＳ Ｐゴシック"/>
              </a:rPr>
              <a:t>Session Overview</a:t>
            </a:r>
          </a:p>
          <a:p>
            <a:endParaRPr lang="en-US">
              <a:ea typeface="+mn-lt"/>
              <a:cs typeface="+mn-lt"/>
            </a:endParaRPr>
          </a:p>
          <a:p>
            <a:r>
              <a:rPr lang="en-US" sz="2000">
                <a:latin typeface="Century Gothic"/>
                <a:ea typeface="+mn-lt"/>
                <a:cs typeface="+mn-lt"/>
              </a:rPr>
              <a:t>Quality is not merely a function at General Atomics; it is a foundational pillar that drives innovation, enhances reputation, and ensures long-term success in both commercial and government sectors. Investing in quality translates to sustained performance and reliability in all products and services. Our suppliers play a crucial role in this commitment, as their expertise and best practices help enhance the quality of materials and components. By collaborating closely with suppliers and fostering a seamless supply chain, we can deliver superior value to our customers, ensuring greater satisfaction and trust in our offerings.</a:t>
            </a:r>
            <a:endParaRPr lang="en-US" sz="2000">
              <a:latin typeface="Century Gothic"/>
              <a:cs typeface="Calibri"/>
            </a:endParaRPr>
          </a:p>
        </p:txBody>
      </p:sp>
    </p:spTree>
    <p:extLst>
      <p:ext uri="{BB962C8B-B14F-4D97-AF65-F5344CB8AC3E}">
        <p14:creationId xmlns:p14="http://schemas.microsoft.com/office/powerpoint/2010/main" val="300982329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GA Core Values</a:t>
            </a:r>
          </a:p>
        </p:txBody>
      </p:sp>
    </p:spTree>
    <p:extLst>
      <p:ext uri="{BB962C8B-B14F-4D97-AF65-F5344CB8AC3E}">
        <p14:creationId xmlns:p14="http://schemas.microsoft.com/office/powerpoint/2010/main" val="247272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a:xfrm>
            <a:off x="15239" y="0"/>
            <a:ext cx="12161519" cy="1010653"/>
          </a:xfrm>
        </p:spPr>
        <p:txBody>
          <a:bodyPr>
            <a:noAutofit/>
          </a:bodyPr>
          <a:lstStyle/>
          <a:p>
            <a:pPr algn="ctr"/>
            <a:r>
              <a:rPr lang="en-US" sz="2800">
                <a:solidFill>
                  <a:schemeClr val="bg1"/>
                </a:solidFill>
                <a:latin typeface="Century Gothic" panose="020B0502020202020204" pitchFamily="34" charset="0"/>
              </a:rPr>
              <a:t>Quality Matters</a:t>
            </a:r>
          </a:p>
        </p:txBody>
      </p:sp>
      <p:sp>
        <p:nvSpPr>
          <p:cNvPr id="2" name="Content Placeholder 1">
            <a:extLst>
              <a:ext uri="{FF2B5EF4-FFF2-40B4-BE49-F238E27FC236}">
                <a16:creationId xmlns:a16="http://schemas.microsoft.com/office/drawing/2014/main" id="{5A698A73-A18B-FBEB-A13C-B5B0E1EE035E}"/>
              </a:ext>
            </a:extLst>
          </p:cNvPr>
          <p:cNvSpPr>
            <a:spLocks noGrp="1"/>
          </p:cNvSpPr>
          <p:nvPr>
            <p:ph idx="1"/>
          </p:nvPr>
        </p:nvSpPr>
        <p:spPr>
          <a:xfrm>
            <a:off x="609598" y="1715908"/>
            <a:ext cx="10972800" cy="3630527"/>
          </a:xfrm>
        </p:spPr>
        <p:txBody>
          <a:bodyPr vert="horz" lIns="91440" tIns="45720" rIns="91440" bIns="45720" rtlCol="0" anchor="t">
            <a:normAutofit/>
          </a:bodyPr>
          <a:lstStyle/>
          <a:p>
            <a:pPr marL="0" indent="0">
              <a:buNone/>
            </a:pPr>
            <a:r>
              <a:rPr lang="en-US" sz="2000" b="1" u="sng">
                <a:latin typeface="Century Gothic" panose="020B0502020202020204" pitchFamily="34" charset="0"/>
              </a:rPr>
              <a:t>GA Core Values</a:t>
            </a:r>
          </a:p>
          <a:p>
            <a:r>
              <a:rPr lang="en-US" sz="1800">
                <a:latin typeface="Century Gothic" panose="020B0502020202020204" pitchFamily="34" charset="0"/>
              </a:rPr>
              <a:t>We follow the letter and spirit of the law of the United States and all other countries in which we do business</a:t>
            </a:r>
          </a:p>
          <a:p>
            <a:r>
              <a:rPr lang="en-US" sz="1800">
                <a:latin typeface="Century Gothic" panose="020B0502020202020204" pitchFamily="34" charset="0"/>
              </a:rPr>
              <a:t>We act with integrity and conduct our business to the highest moral, legal and ethical standards</a:t>
            </a:r>
          </a:p>
          <a:p>
            <a:r>
              <a:rPr lang="en-US" sz="1800">
                <a:latin typeface="Century Gothic" panose="020B0502020202020204" pitchFamily="34" charset="0"/>
              </a:rPr>
              <a:t>We satisfy our customers by meeting our commitments and delivering high-quality, innovative, cutting-edge products and services</a:t>
            </a:r>
          </a:p>
          <a:p>
            <a:r>
              <a:rPr lang="en-US" sz="1800">
                <a:latin typeface="Century Gothic" panose="020B0502020202020204" pitchFamily="34" charset="0"/>
              </a:rPr>
              <a:t>We treat one another with respect and take pride in each other’s contributions</a:t>
            </a:r>
          </a:p>
          <a:p>
            <a:r>
              <a:rPr lang="en-US" sz="1800">
                <a:latin typeface="Century Gothic" panose="020B0502020202020204" pitchFamily="34" charset="0"/>
              </a:rPr>
              <a:t>We value our Suppliers by treating them fairly and recognizing their role in our success</a:t>
            </a:r>
          </a:p>
        </p:txBody>
      </p:sp>
      <p:pic>
        <p:nvPicPr>
          <p:cNvPr id="7" name="Picture 6">
            <a:extLst>
              <a:ext uri="{FF2B5EF4-FFF2-40B4-BE49-F238E27FC236}">
                <a16:creationId xmlns:a16="http://schemas.microsoft.com/office/drawing/2014/main" id="{6D188915-76ED-F6D7-6B14-A1C2BB90D862}"/>
              </a:ext>
            </a:extLst>
          </p:cNvPr>
          <p:cNvPicPr>
            <a:picLocks noChangeAspect="1"/>
          </p:cNvPicPr>
          <p:nvPr/>
        </p:nvPicPr>
        <p:blipFill>
          <a:blip r:embed="rId3"/>
          <a:stretch>
            <a:fillRect/>
          </a:stretch>
        </p:blipFill>
        <p:spPr>
          <a:xfrm>
            <a:off x="920045" y="5334061"/>
            <a:ext cx="10351905" cy="499915"/>
          </a:xfrm>
          <a:prstGeom prst="rect">
            <a:avLst/>
          </a:prstGeom>
        </p:spPr>
      </p:pic>
    </p:spTree>
    <p:extLst>
      <p:ext uri="{BB962C8B-B14F-4D97-AF65-F5344CB8AC3E}">
        <p14:creationId xmlns:p14="http://schemas.microsoft.com/office/powerpoint/2010/main" val="385654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AD6E5-E068-373D-9F9C-DEEF2CC81F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40" y="0"/>
            <a:ext cx="12161520" cy="6858000"/>
          </a:xfrm>
          <a:prstGeom prst="rect">
            <a:avLst/>
          </a:prstGeom>
        </p:spPr>
      </p:pic>
      <p:sp>
        <p:nvSpPr>
          <p:cNvPr id="8" name="Title 7">
            <a:extLst>
              <a:ext uri="{FF2B5EF4-FFF2-40B4-BE49-F238E27FC236}">
                <a16:creationId xmlns:a16="http://schemas.microsoft.com/office/drawing/2014/main" id="{3505A7C4-A484-DA6D-0706-FDDD1460A462}"/>
              </a:ext>
            </a:extLst>
          </p:cNvPr>
          <p:cNvSpPr>
            <a:spLocks noGrp="1"/>
          </p:cNvSpPr>
          <p:nvPr>
            <p:ph type="title"/>
          </p:nvPr>
        </p:nvSpPr>
        <p:spPr/>
        <p:txBody>
          <a:bodyPr>
            <a:noAutofit/>
          </a:bodyPr>
          <a:lstStyle/>
          <a:p>
            <a:pPr algn="ctr"/>
            <a:r>
              <a:rPr lang="en-US" sz="2800">
                <a:solidFill>
                  <a:schemeClr val="bg1"/>
                </a:solidFill>
                <a:latin typeface="Century Gothic" panose="020B0502020202020204" pitchFamily="34" charset="0"/>
              </a:rPr>
              <a:t>Quality Matters</a:t>
            </a:r>
          </a:p>
        </p:txBody>
      </p:sp>
      <p:sp>
        <p:nvSpPr>
          <p:cNvPr id="3" name="Content Placeholder 2">
            <a:extLst>
              <a:ext uri="{FF2B5EF4-FFF2-40B4-BE49-F238E27FC236}">
                <a16:creationId xmlns:a16="http://schemas.microsoft.com/office/drawing/2014/main" id="{9F32AEE1-5539-2095-4A07-109818E9DCFF}"/>
              </a:ext>
            </a:extLst>
          </p:cNvPr>
          <p:cNvSpPr>
            <a:spLocks noGrp="1"/>
          </p:cNvSpPr>
          <p:nvPr>
            <p:ph idx="1"/>
          </p:nvPr>
        </p:nvSpPr>
        <p:spPr/>
        <p:txBody>
          <a:bodyPr/>
          <a:lstStyle/>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endParaRPr lang="en-US">
              <a:solidFill>
                <a:schemeClr val="bg1"/>
              </a:solidFill>
            </a:endParaRPr>
          </a:p>
          <a:p>
            <a:pPr marL="0" indent="0" algn="ctr">
              <a:buNone/>
            </a:pPr>
            <a:r>
              <a:rPr lang="en-US" sz="2400">
                <a:solidFill>
                  <a:schemeClr val="bg1"/>
                </a:solidFill>
                <a:latin typeface="Century Gothic" panose="020B0502020202020204" pitchFamily="34" charset="0"/>
              </a:rPr>
              <a:t>GA Quality Policy</a:t>
            </a:r>
          </a:p>
        </p:txBody>
      </p:sp>
    </p:spTree>
    <p:extLst>
      <p:ext uri="{BB962C8B-B14F-4D97-AF65-F5344CB8AC3E}">
        <p14:creationId xmlns:p14="http://schemas.microsoft.com/office/powerpoint/2010/main" val="375815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31fc0a-194a-4874-8ae1-f21705dbb598" xsi:nil="true"/>
    <lcf76f155ced4ddcb4097134ff3c332f xmlns="01131a7b-c361-42e5-828d-039380ea6aa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2BA85036C9C140AD693128AB5C409F" ma:contentTypeVersion="15" ma:contentTypeDescription="Create a new document." ma:contentTypeScope="" ma:versionID="9bd6ee2560ce6d473d53e45bc39df949">
  <xsd:schema xmlns:xsd="http://www.w3.org/2001/XMLSchema" xmlns:xs="http://www.w3.org/2001/XMLSchema" xmlns:p="http://schemas.microsoft.com/office/2006/metadata/properties" xmlns:ns2="01131a7b-c361-42e5-828d-039380ea6aaa" xmlns:ns3="8631fc0a-194a-4874-8ae1-f21705dbb598" targetNamespace="http://schemas.microsoft.com/office/2006/metadata/properties" ma:root="true" ma:fieldsID="5a1e6fecdba9f7a1bc7e3fe534a6dfdb" ns2:_="" ns3:_="">
    <xsd:import namespace="01131a7b-c361-42e5-828d-039380ea6aaa"/>
    <xsd:import namespace="8631fc0a-194a-4874-8ae1-f21705dbb5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31a7b-c361-42e5-828d-039380ea6a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6332bbe-3007-4da5-bb7d-d017ad8a5cf7"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31fc0a-194a-4874-8ae1-f21705dbb5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6f97b82-93cf-4b94-b555-891643ff4abf}" ma:internalName="TaxCatchAll" ma:showField="CatchAllData" ma:web="8631fc0a-194a-4874-8ae1-f21705dbb5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ED20F7-F7B2-4614-9188-2205FA33054F}">
  <ds:schemaRefs>
    <ds:schemaRef ds:uri="01131a7b-c361-42e5-828d-039380ea6aaa"/>
    <ds:schemaRef ds:uri="8631fc0a-194a-4874-8ae1-f21705dbb5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14AA5F-2427-48A9-95CA-8821433EBE46}">
  <ds:schemaRefs>
    <ds:schemaRef ds:uri="01131a7b-c361-42e5-828d-039380ea6aaa"/>
    <ds:schemaRef ds:uri="8631fc0a-194a-4874-8ae1-f21705dbb5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393FDC-D391-43D4-B9B2-55811FEA67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9</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Introductions</vt:lpstr>
      <vt:lpstr>Quality Matters</vt:lpstr>
      <vt:lpstr>Introductions (cont.)</vt:lpstr>
      <vt:lpstr>Introductions (cont.)</vt:lpstr>
      <vt:lpstr>Doing Business with GA</vt:lpstr>
      <vt:lpstr>Quality Matters</vt:lpstr>
      <vt:lpstr>Quality Matters</vt:lpstr>
      <vt:lpstr>Quality Matters</vt:lpstr>
      <vt:lpstr>Quality Matters</vt:lpstr>
      <vt:lpstr>Quality Matters</vt:lpstr>
      <vt:lpstr>Why Quality Matters</vt:lpstr>
      <vt:lpstr> Why 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lpstr>Quality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Cuevas, Crystal</dc:creator>
  <cp:revision>8</cp:revision>
  <dcterms:created xsi:type="dcterms:W3CDTF">2024-02-09T01:10:28Z</dcterms:created>
  <dcterms:modified xsi:type="dcterms:W3CDTF">2024-11-01T16:34:26Z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0x010100B02BA85036C9C140AD693128AB5C409F</vt:lpwstr>
  </property>
  <property fmtid="{D5CDD505-2E9C-101B-9397-08002B2CF9AE}" pid="3" name="MediaServiceImageTags">
    <vt:lpwstr/>
  </property>
</Properties>
</file>