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sldIdLst>
    <p:sldId id="256" r:id="rId5"/>
    <p:sldId id="259" r:id="rId6"/>
    <p:sldId id="275" r:id="rId7"/>
    <p:sldId id="260" r:id="rId8"/>
    <p:sldId id="276" r:id="rId9"/>
    <p:sldId id="277" r:id="rId10"/>
    <p:sldId id="264" r:id="rId11"/>
    <p:sldId id="265" r:id="rId12"/>
    <p:sldId id="266" r:id="rId13"/>
    <p:sldId id="278" r:id="rId14"/>
    <p:sldId id="279" r:id="rId15"/>
    <p:sldId id="280" r:id="rId16"/>
    <p:sldId id="281" r:id="rId17"/>
    <p:sldId id="282" r:id="rId18"/>
    <p:sldId id="286" r:id="rId19"/>
    <p:sldId id="295" r:id="rId20"/>
    <p:sldId id="301" r:id="rId21"/>
    <p:sldId id="300" r:id="rId22"/>
    <p:sldId id="303" r:id="rId23"/>
    <p:sldId id="297" r:id="rId24"/>
    <p:sldId id="302" r:id="rId25"/>
    <p:sldId id="298" r:id="rId26"/>
    <p:sldId id="306" r:id="rId27"/>
    <p:sldId id="304" r:id="rId28"/>
    <p:sldId id="284" r:id="rId29"/>
    <p:sldId id="290" r:id="rId30"/>
    <p:sldId id="291" r:id="rId31"/>
    <p:sldId id="294" r:id="rId32"/>
    <p:sldId id="289" r:id="rId33"/>
    <p:sldId id="285" r:id="rId34"/>
    <p:sldId id="268" r:id="rId35"/>
    <p:sldId id="269" r:id="rId36"/>
    <p:sldId id="274"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1D69ADB-3B2E-42A3-BF85-1E51F2A73C14}">
          <p14:sldIdLst>
            <p14:sldId id="256"/>
          </p14:sldIdLst>
        </p14:section>
        <p14:section name="Untitled Section" id="{8370050D-4C9F-4953-B895-C6B8FF2FA5BF}">
          <p14:sldIdLst>
            <p14:sldId id="259"/>
            <p14:sldId id="275"/>
            <p14:sldId id="260"/>
            <p14:sldId id="276"/>
            <p14:sldId id="277"/>
            <p14:sldId id="264"/>
            <p14:sldId id="265"/>
            <p14:sldId id="266"/>
            <p14:sldId id="278"/>
            <p14:sldId id="279"/>
            <p14:sldId id="280"/>
            <p14:sldId id="281"/>
            <p14:sldId id="282"/>
            <p14:sldId id="286"/>
            <p14:sldId id="295"/>
            <p14:sldId id="301"/>
            <p14:sldId id="300"/>
            <p14:sldId id="303"/>
            <p14:sldId id="297"/>
            <p14:sldId id="302"/>
            <p14:sldId id="298"/>
            <p14:sldId id="306"/>
            <p14:sldId id="304"/>
            <p14:sldId id="284"/>
            <p14:sldId id="290"/>
            <p14:sldId id="291"/>
            <p14:sldId id="294"/>
            <p14:sldId id="289"/>
            <p14:sldId id="285"/>
            <p14:sldId id="268"/>
            <p14:sldId id="269"/>
            <p14:sldId id="27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D64004-11C7-D59C-D629-9E9D34A7B794}" name="Garcia, Brian" initials="BG" userId="S::garbri@ga.com::59297fdf-a46f-4965-a9aa-ac5b1dc7eeed" providerId="AD"/>
  <p188:author id="{8088441A-B321-DD49-3F5B-B08895C95BF6}" name="Garcia, Natalie" initials="NG" userId="S::ga10028038@ga.com::c916df53-6734-4ed1-92d6-9001b767a56b" providerId="AD"/>
  <p188:author id="{D559CE21-F54C-5FF2-BC1C-74BDB8CA28CE}" name="Cannon, William" initials="CW" userId="S::cannwi@ga.com::9bba47a7-b378-49af-ae62-853960cd914d" providerId="AD"/>
  <p188:author id="{3A4F6A37-219A-A3D8-AD93-5991F7D6FF0B}" name="Moran, Kasandra" initials="MK" userId="S::moraka@ga.com::59ca6b75-e5af-427a-b89e-13d78f60124c" providerId="AD"/>
  <p188:author id="{280D18A3-7FE2-8125-3676-1B3795C2F4BF}" name="Curatolo, Melina" initials="MC" userId="S::ga10028539@ga.com::fbe4f544-58f7-475f-b604-e2a0aca8b4ee" providerId="AD"/>
  <p188:author id="{235BF7C4-E4CB-842E-A57A-21836ADA9A1C}" name="Janich, Justin" initials="JJ" userId="S::janiju@ga.com::eadceb8c-0a51-4c8c-b63f-02715f7ad04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FBE2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C2C8B4-8C6C-4EBF-A69E-67268FE21408}" v="2" dt="2024-11-01T17:17:43.571"/>
    <p1510:client id="{FDF6E6F5-BB15-4F51-890C-3C950268823F}" v="1886" dt="2024-10-31T18:13:51.0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0" d="100"/>
          <a:sy n="120" d="100"/>
        </p:scale>
        <p:origin x="114" y="15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uratolo, Melina" userId="S::ga10028539@ga.com::fbe4f544-58f7-475f-b604-e2a0aca8b4ee" providerId="AD" clId="Web-{9CFA27DE-B2AF-0F3F-A577-E6F2DB123EF0}"/>
    <pc:docChg chg="modSld">
      <pc:chgData name="Curatolo, Melina" userId="S::ga10028539@ga.com::fbe4f544-58f7-475f-b604-e2a0aca8b4ee" providerId="AD" clId="Web-{9CFA27DE-B2AF-0F3F-A577-E6F2DB123EF0}" dt="2024-10-28T20:48:11.539" v="9"/>
      <pc:docMkLst>
        <pc:docMk/>
      </pc:docMkLst>
      <pc:sldChg chg="modNotes">
        <pc:chgData name="Curatolo, Melina" userId="S::ga10028539@ga.com::fbe4f544-58f7-475f-b604-e2a0aca8b4ee" providerId="AD" clId="Web-{9CFA27DE-B2AF-0F3F-A577-E6F2DB123EF0}" dt="2024-10-28T20:48:11.539" v="9"/>
        <pc:sldMkLst>
          <pc:docMk/>
          <pc:sldMk cId="1127239227" sldId="302"/>
        </pc:sldMkLst>
      </pc:sldChg>
      <pc:sldChg chg="modNotes">
        <pc:chgData name="Curatolo, Melina" userId="S::ga10028539@ga.com::fbe4f544-58f7-475f-b604-e2a0aca8b4ee" providerId="AD" clId="Web-{9CFA27DE-B2AF-0F3F-A577-E6F2DB123EF0}" dt="2024-10-28T20:45:26.742" v="6"/>
        <pc:sldMkLst>
          <pc:docMk/>
          <pc:sldMk cId="73843039" sldId="303"/>
        </pc:sldMkLst>
      </pc:sldChg>
    </pc:docChg>
  </pc:docChgLst>
  <pc:docChgLst>
    <pc:chgData name="Cannon, William" userId="9bba47a7-b378-49af-ae62-853960cd914d" providerId="ADAL" clId="{5AC2C8B4-8C6C-4EBF-A69E-67268FE21408}"/>
    <pc:docChg chg="undo redo custSel modSld">
      <pc:chgData name="Cannon, William" userId="9bba47a7-b378-49af-ae62-853960cd914d" providerId="ADAL" clId="{5AC2C8B4-8C6C-4EBF-A69E-67268FE21408}" dt="2024-11-01T17:25:48.840" v="198" actId="20577"/>
      <pc:docMkLst>
        <pc:docMk/>
      </pc:docMkLst>
      <pc:sldChg chg="modSp mod">
        <pc:chgData name="Cannon, William" userId="9bba47a7-b378-49af-ae62-853960cd914d" providerId="ADAL" clId="{5AC2C8B4-8C6C-4EBF-A69E-67268FE21408}" dt="2024-10-31T21:27:07.502" v="0" actId="12"/>
        <pc:sldMkLst>
          <pc:docMk/>
          <pc:sldMk cId="817455765" sldId="259"/>
        </pc:sldMkLst>
        <pc:spChg chg="mod">
          <ac:chgData name="Cannon, William" userId="9bba47a7-b378-49af-ae62-853960cd914d" providerId="ADAL" clId="{5AC2C8B4-8C6C-4EBF-A69E-67268FE21408}" dt="2024-10-31T21:27:07.502" v="0" actId="12"/>
          <ac:spMkLst>
            <pc:docMk/>
            <pc:sldMk cId="817455765" sldId="259"/>
            <ac:spMk id="14" creationId="{929C8184-3C31-EB42-D854-49F037FA9BB7}"/>
          </ac:spMkLst>
        </pc:spChg>
      </pc:sldChg>
      <pc:sldChg chg="modSp mod">
        <pc:chgData name="Cannon, William" userId="9bba47a7-b378-49af-ae62-853960cd914d" providerId="ADAL" clId="{5AC2C8B4-8C6C-4EBF-A69E-67268FE21408}" dt="2024-11-01T17:16:51.265" v="20" actId="20577"/>
        <pc:sldMkLst>
          <pc:docMk/>
          <pc:sldMk cId="3009823296" sldId="265"/>
        </pc:sldMkLst>
        <pc:spChg chg="mod">
          <ac:chgData name="Cannon, William" userId="9bba47a7-b378-49af-ae62-853960cd914d" providerId="ADAL" clId="{5AC2C8B4-8C6C-4EBF-A69E-67268FE21408}" dt="2024-11-01T17:16:51.265" v="20" actId="20577"/>
          <ac:spMkLst>
            <pc:docMk/>
            <pc:sldMk cId="3009823296" sldId="265"/>
            <ac:spMk id="14" creationId="{929C8184-3C31-EB42-D854-49F037FA9BB7}"/>
          </ac:spMkLst>
        </pc:spChg>
      </pc:sldChg>
      <pc:sldChg chg="modSp mod">
        <pc:chgData name="Cannon, William" userId="9bba47a7-b378-49af-ae62-853960cd914d" providerId="ADAL" clId="{5AC2C8B4-8C6C-4EBF-A69E-67268FE21408}" dt="2024-11-01T17:17:49.026" v="66" actId="1076"/>
        <pc:sldMkLst>
          <pc:docMk/>
          <pc:sldMk cId="2150657476" sldId="266"/>
        </pc:sldMkLst>
        <pc:spChg chg="mod">
          <ac:chgData name="Cannon, William" userId="9bba47a7-b378-49af-ae62-853960cd914d" providerId="ADAL" clId="{5AC2C8B4-8C6C-4EBF-A69E-67268FE21408}" dt="2024-11-01T17:17:20.808" v="44" actId="1035"/>
          <ac:spMkLst>
            <pc:docMk/>
            <pc:sldMk cId="2150657476" sldId="266"/>
            <ac:spMk id="8" creationId="{3505A7C4-A484-DA6D-0706-FDDD1460A462}"/>
          </ac:spMkLst>
        </pc:spChg>
        <pc:spChg chg="mod">
          <ac:chgData name="Cannon, William" userId="9bba47a7-b378-49af-ae62-853960cd914d" providerId="ADAL" clId="{5AC2C8B4-8C6C-4EBF-A69E-67268FE21408}" dt="2024-11-01T17:17:49.026" v="66" actId="1076"/>
          <ac:spMkLst>
            <pc:docMk/>
            <pc:sldMk cId="2150657476" sldId="266"/>
            <ac:spMk id="9" creationId="{FA1CFC6B-B8F9-B9BB-885B-9C49AB6B7ED5}"/>
          </ac:spMkLst>
        </pc:spChg>
        <pc:picChg chg="mod">
          <ac:chgData name="Cannon, William" userId="9bba47a7-b378-49af-ae62-853960cd914d" providerId="ADAL" clId="{5AC2C8B4-8C6C-4EBF-A69E-67268FE21408}" dt="2024-11-01T17:17:16.497" v="35" actId="1035"/>
          <ac:picMkLst>
            <pc:docMk/>
            <pc:sldMk cId="2150657476" sldId="266"/>
            <ac:picMk id="16" creationId="{38979CC8-180A-C141-89E8-D8E1715B7D65}"/>
          </ac:picMkLst>
        </pc:picChg>
      </pc:sldChg>
      <pc:sldChg chg="delSp modSp mod">
        <pc:chgData name="Cannon, William" userId="9bba47a7-b378-49af-ae62-853960cd914d" providerId="ADAL" clId="{5AC2C8B4-8C6C-4EBF-A69E-67268FE21408}" dt="2024-11-01T17:25:48.840" v="198" actId="20577"/>
        <pc:sldMkLst>
          <pc:docMk/>
          <pc:sldMk cId="3044444489" sldId="269"/>
        </pc:sldMkLst>
        <pc:spChg chg="mod">
          <ac:chgData name="Cannon, William" userId="9bba47a7-b378-49af-ae62-853960cd914d" providerId="ADAL" clId="{5AC2C8B4-8C6C-4EBF-A69E-67268FE21408}" dt="2024-11-01T17:25:48.840" v="198" actId="20577"/>
          <ac:spMkLst>
            <pc:docMk/>
            <pc:sldMk cId="3044444489" sldId="269"/>
            <ac:spMk id="2" creationId="{A084409A-548B-8D29-C293-4D2BDF1234B5}"/>
          </ac:spMkLst>
        </pc:spChg>
        <pc:picChg chg="del mod modCrop">
          <ac:chgData name="Cannon, William" userId="9bba47a7-b378-49af-ae62-853960cd914d" providerId="ADAL" clId="{5AC2C8B4-8C6C-4EBF-A69E-67268FE21408}" dt="2024-11-01T17:24:30.704" v="131" actId="478"/>
          <ac:picMkLst>
            <pc:docMk/>
            <pc:sldMk cId="3044444489" sldId="269"/>
            <ac:picMk id="4" creationId="{75914548-A088-55CB-1875-DAEDF545B57A}"/>
          </ac:picMkLst>
        </pc:picChg>
      </pc:sldChg>
      <pc:sldChg chg="delSp modSp mod">
        <pc:chgData name="Cannon, William" userId="9bba47a7-b378-49af-ae62-853960cd914d" providerId="ADAL" clId="{5AC2C8B4-8C6C-4EBF-A69E-67268FE21408}" dt="2024-11-01T17:22:15.663" v="94"/>
        <pc:sldMkLst>
          <pc:docMk/>
          <pc:sldMk cId="1713679704" sldId="291"/>
        </pc:sldMkLst>
        <pc:spChg chg="mod">
          <ac:chgData name="Cannon, William" userId="9bba47a7-b378-49af-ae62-853960cd914d" providerId="ADAL" clId="{5AC2C8B4-8C6C-4EBF-A69E-67268FE21408}" dt="2024-11-01T17:22:14.315" v="92" actId="115"/>
          <ac:spMkLst>
            <pc:docMk/>
            <pc:sldMk cId="1713679704" sldId="291"/>
            <ac:spMk id="4" creationId="{B097F217-2DD6-273E-85A7-3A6218D02917}"/>
          </ac:spMkLst>
        </pc:spChg>
        <pc:spChg chg="del mod">
          <ac:chgData name="Cannon, William" userId="9bba47a7-b378-49af-ae62-853960cd914d" providerId="ADAL" clId="{5AC2C8B4-8C6C-4EBF-A69E-67268FE21408}" dt="2024-11-01T17:22:15.663" v="94"/>
          <ac:spMkLst>
            <pc:docMk/>
            <pc:sldMk cId="1713679704" sldId="291"/>
            <ac:spMk id="14" creationId="{929C8184-3C31-EB42-D854-49F037FA9BB7}"/>
          </ac:spMkLst>
        </pc:spChg>
      </pc:sldChg>
      <pc:sldChg chg="modSp mod">
        <pc:chgData name="Cannon, William" userId="9bba47a7-b378-49af-ae62-853960cd914d" providerId="ADAL" clId="{5AC2C8B4-8C6C-4EBF-A69E-67268FE21408}" dt="2024-11-01T17:22:35.041" v="101" actId="12"/>
        <pc:sldMkLst>
          <pc:docMk/>
          <pc:sldMk cId="2977040782" sldId="294"/>
        </pc:sldMkLst>
        <pc:spChg chg="mod">
          <ac:chgData name="Cannon, William" userId="9bba47a7-b378-49af-ae62-853960cd914d" providerId="ADAL" clId="{5AC2C8B4-8C6C-4EBF-A69E-67268FE21408}" dt="2024-11-01T17:22:35.041" v="101" actId="12"/>
          <ac:spMkLst>
            <pc:docMk/>
            <pc:sldMk cId="2977040782" sldId="294"/>
            <ac:spMk id="2" creationId="{46308D0D-2E70-1501-D9E6-56E8BE73EE1C}"/>
          </ac:spMkLst>
        </pc:spChg>
      </pc:sldChg>
      <pc:sldChg chg="modSp mod">
        <pc:chgData name="Cannon, William" userId="9bba47a7-b378-49af-ae62-853960cd914d" providerId="ADAL" clId="{5AC2C8B4-8C6C-4EBF-A69E-67268FE21408}" dt="2024-11-01T17:18:40.137" v="67" actId="208"/>
        <pc:sldMkLst>
          <pc:docMk/>
          <pc:sldMk cId="2133322820" sldId="295"/>
        </pc:sldMkLst>
        <pc:picChg chg="mod">
          <ac:chgData name="Cannon, William" userId="9bba47a7-b378-49af-ae62-853960cd914d" providerId="ADAL" clId="{5AC2C8B4-8C6C-4EBF-A69E-67268FE21408}" dt="2024-11-01T17:18:40.137" v="67" actId="208"/>
          <ac:picMkLst>
            <pc:docMk/>
            <pc:sldMk cId="2133322820" sldId="295"/>
            <ac:picMk id="2" creationId="{E099F2C4-67F1-7221-9022-0FB44F21678F}"/>
          </ac:picMkLst>
        </pc:picChg>
      </pc:sldChg>
      <pc:sldChg chg="modSp mod">
        <pc:chgData name="Cannon, William" userId="9bba47a7-b378-49af-ae62-853960cd914d" providerId="ADAL" clId="{5AC2C8B4-8C6C-4EBF-A69E-67268FE21408}" dt="2024-11-01T17:19:06.219" v="70" actId="108"/>
        <pc:sldMkLst>
          <pc:docMk/>
          <pc:sldMk cId="3861773769" sldId="300"/>
        </pc:sldMkLst>
        <pc:spChg chg="mod">
          <ac:chgData name="Cannon, William" userId="9bba47a7-b378-49af-ae62-853960cd914d" providerId="ADAL" clId="{5AC2C8B4-8C6C-4EBF-A69E-67268FE21408}" dt="2024-11-01T17:19:06.219" v="70" actId="108"/>
          <ac:spMkLst>
            <pc:docMk/>
            <pc:sldMk cId="3861773769" sldId="300"/>
            <ac:spMk id="6" creationId="{52637748-D34F-F798-8755-805237E6D2B9}"/>
          </ac:spMkLst>
        </pc:spChg>
      </pc:sldChg>
      <pc:sldChg chg="modSp mod">
        <pc:chgData name="Cannon, William" userId="9bba47a7-b378-49af-ae62-853960cd914d" providerId="ADAL" clId="{5AC2C8B4-8C6C-4EBF-A69E-67268FE21408}" dt="2024-11-01T17:19:13.871" v="72" actId="108"/>
        <pc:sldMkLst>
          <pc:docMk/>
          <pc:sldMk cId="73843039" sldId="303"/>
        </pc:sldMkLst>
        <pc:spChg chg="mod">
          <ac:chgData name="Cannon, William" userId="9bba47a7-b378-49af-ae62-853960cd914d" providerId="ADAL" clId="{5AC2C8B4-8C6C-4EBF-A69E-67268FE21408}" dt="2024-11-01T17:19:13.871" v="72" actId="108"/>
          <ac:spMkLst>
            <pc:docMk/>
            <pc:sldMk cId="73843039" sldId="303"/>
            <ac:spMk id="9" creationId="{A261CDE2-4D84-FAD8-D1A1-A6DC17939832}"/>
          </ac:spMkLst>
        </pc:spChg>
      </pc:sldChg>
      <pc:sldChg chg="modSp mod">
        <pc:chgData name="Cannon, William" userId="9bba47a7-b378-49af-ae62-853960cd914d" providerId="ADAL" clId="{5AC2C8B4-8C6C-4EBF-A69E-67268FE21408}" dt="2024-11-01T17:20:48.060" v="73" actId="6549"/>
        <pc:sldMkLst>
          <pc:docMk/>
          <pc:sldMk cId="3005720656" sldId="306"/>
        </pc:sldMkLst>
        <pc:spChg chg="mod">
          <ac:chgData name="Cannon, William" userId="9bba47a7-b378-49af-ae62-853960cd914d" providerId="ADAL" clId="{5AC2C8B4-8C6C-4EBF-A69E-67268FE21408}" dt="2024-11-01T17:20:48.060" v="73" actId="6549"/>
          <ac:spMkLst>
            <pc:docMk/>
            <pc:sldMk cId="3005720656" sldId="306"/>
            <ac:spMk id="4" creationId="{A29A3C29-D134-4DCF-3E3F-87E8ACB9B83C}"/>
          </ac:spMkLst>
        </pc:spChg>
      </pc:sldChg>
    </pc:docChg>
  </pc:docChgLst>
  <pc:docChgLst>
    <pc:chgData name="Janich, Justin" userId="eadceb8c-0a51-4c8c-b63f-02715f7ad04b" providerId="ADAL" clId="{B8A69C2A-EABA-464E-9702-8BD7CE9B808D}"/>
    <pc:docChg chg="modSld">
      <pc:chgData name="Janich, Justin" userId="eadceb8c-0a51-4c8c-b63f-02715f7ad04b" providerId="ADAL" clId="{B8A69C2A-EABA-464E-9702-8BD7CE9B808D}" dt="2024-10-28T15:20:29.619" v="1" actId="5793"/>
      <pc:docMkLst>
        <pc:docMk/>
      </pc:docMkLst>
      <pc:sldChg chg="modSp mod">
        <pc:chgData name="Janich, Justin" userId="eadceb8c-0a51-4c8c-b63f-02715f7ad04b" providerId="ADAL" clId="{B8A69C2A-EABA-464E-9702-8BD7CE9B808D}" dt="2024-10-28T15:20:29.619" v="1" actId="5793"/>
        <pc:sldMkLst>
          <pc:docMk/>
          <pc:sldMk cId="3044444489" sldId="269"/>
        </pc:sldMkLst>
        <pc:spChg chg="mod">
          <ac:chgData name="Janich, Justin" userId="eadceb8c-0a51-4c8c-b63f-02715f7ad04b" providerId="ADAL" clId="{B8A69C2A-EABA-464E-9702-8BD7CE9B808D}" dt="2024-10-28T15:20:29.619" v="1" actId="5793"/>
          <ac:spMkLst>
            <pc:docMk/>
            <pc:sldMk cId="3044444489" sldId="269"/>
            <ac:spMk id="2" creationId="{A084409A-548B-8D29-C293-4D2BDF1234B5}"/>
          </ac:spMkLst>
        </pc:spChg>
      </pc:sldChg>
    </pc:docChg>
  </pc:docChgLst>
  <pc:docChgLst>
    <pc:chgData name="Curatolo, Melina" userId="S::ga10028539@ga.com::fbe4f544-58f7-475f-b604-e2a0aca8b4ee" providerId="AD" clId="Web-{8DD87F93-9719-CB09-FB38-8845F9D8AD86}"/>
    <pc:docChg chg="addSld delSld modSld sldOrd modSection">
      <pc:chgData name="Curatolo, Melina" userId="S::ga10028539@ga.com::fbe4f544-58f7-475f-b604-e2a0aca8b4ee" providerId="AD" clId="Web-{8DD87F93-9719-CB09-FB38-8845F9D8AD86}" dt="2024-10-28T20:34:44.161" v="4007"/>
      <pc:docMkLst>
        <pc:docMk/>
      </pc:docMkLst>
      <pc:sldChg chg="ord modNotes">
        <pc:chgData name="Curatolo, Melina" userId="S::ga10028539@ga.com::fbe4f544-58f7-475f-b604-e2a0aca8b4ee" providerId="AD" clId="Web-{8DD87F93-9719-CB09-FB38-8845F9D8AD86}" dt="2024-10-28T19:55:44.390" v="2061"/>
        <pc:sldMkLst>
          <pc:docMk/>
          <pc:sldMk cId="1844243524" sldId="297"/>
        </pc:sldMkLst>
      </pc:sldChg>
      <pc:sldChg chg="addSp delSp modSp modNotes">
        <pc:chgData name="Curatolo, Melina" userId="S::ga10028539@ga.com::fbe4f544-58f7-475f-b604-e2a0aca8b4ee" providerId="AD" clId="Web-{8DD87F93-9719-CB09-FB38-8845F9D8AD86}" dt="2024-10-28T20:26:52.666" v="3705" actId="14100"/>
        <pc:sldMkLst>
          <pc:docMk/>
          <pc:sldMk cId="1835998092" sldId="298"/>
        </pc:sldMkLst>
        <pc:spChg chg="add mod">
          <ac:chgData name="Curatolo, Melina" userId="S::ga10028539@ga.com::fbe4f544-58f7-475f-b604-e2a0aca8b4ee" providerId="AD" clId="Web-{8DD87F93-9719-CB09-FB38-8845F9D8AD86}" dt="2024-10-28T20:26:52.666" v="3705" actId="14100"/>
          <ac:spMkLst>
            <pc:docMk/>
            <pc:sldMk cId="1835998092" sldId="298"/>
            <ac:spMk id="4" creationId="{A29A3C29-D134-4DCF-3E3F-87E8ACB9B83C}"/>
          </ac:spMkLst>
        </pc:spChg>
        <pc:spChg chg="add del mod topLvl">
          <ac:chgData name="Curatolo, Melina" userId="S::ga10028539@ga.com::fbe4f544-58f7-475f-b604-e2a0aca8b4ee" providerId="AD" clId="Web-{8DD87F93-9719-CB09-FB38-8845F9D8AD86}" dt="2024-10-28T20:20:16.876" v="3372"/>
          <ac:spMkLst>
            <pc:docMk/>
            <pc:sldMk cId="1835998092" sldId="298"/>
            <ac:spMk id="13" creationId="{72A3450A-14A6-67B3-057B-30575129ADBA}"/>
          </ac:spMkLst>
        </pc:spChg>
        <pc:grpChg chg="add del mod">
          <ac:chgData name="Curatolo, Melina" userId="S::ga10028539@ga.com::fbe4f544-58f7-475f-b604-e2a0aca8b4ee" providerId="AD" clId="Web-{8DD87F93-9719-CB09-FB38-8845F9D8AD86}" dt="2024-10-28T20:20:13.235" v="3371"/>
          <ac:grpSpMkLst>
            <pc:docMk/>
            <pc:sldMk cId="1835998092" sldId="298"/>
            <ac:grpSpMk id="14" creationId="{F671D97B-A86A-AB94-DB46-88D1841EF79E}"/>
          </ac:grpSpMkLst>
        </pc:grpChg>
        <pc:picChg chg="mod topLvl modCrop">
          <ac:chgData name="Curatolo, Melina" userId="S::ga10028539@ga.com::fbe4f544-58f7-475f-b604-e2a0aca8b4ee" providerId="AD" clId="Web-{8DD87F93-9719-CB09-FB38-8845F9D8AD86}" dt="2024-10-28T20:20:41.079" v="3374"/>
          <ac:picMkLst>
            <pc:docMk/>
            <pc:sldMk cId="1835998092" sldId="298"/>
            <ac:picMk id="12" creationId="{EE56E0A9-8542-5392-5D2A-10931465700B}"/>
          </ac:picMkLst>
        </pc:picChg>
      </pc:sldChg>
      <pc:sldChg chg="addSp delSp modSp mod modClrScheme chgLayout modNotes">
        <pc:chgData name="Curatolo, Melina" userId="S::ga10028539@ga.com::fbe4f544-58f7-475f-b604-e2a0aca8b4ee" providerId="AD" clId="Web-{8DD87F93-9719-CB09-FB38-8845F9D8AD86}" dt="2024-10-28T19:25:20.854" v="1326"/>
        <pc:sldMkLst>
          <pc:docMk/>
          <pc:sldMk cId="3861773769" sldId="300"/>
        </pc:sldMkLst>
        <pc:spChg chg="add del mod ord">
          <ac:chgData name="Curatolo, Melina" userId="S::ga10028539@ga.com::fbe4f544-58f7-475f-b604-e2a0aca8b4ee" providerId="AD" clId="Web-{8DD87F93-9719-CB09-FB38-8845F9D8AD86}" dt="2024-10-28T18:57:01.880" v="437"/>
          <ac:spMkLst>
            <pc:docMk/>
            <pc:sldMk cId="3861773769" sldId="300"/>
            <ac:spMk id="2" creationId="{6123797D-FD8A-0FAD-FD72-67A92D7106D5}"/>
          </ac:spMkLst>
        </pc:spChg>
        <pc:spChg chg="mod">
          <ac:chgData name="Curatolo, Melina" userId="S::ga10028539@ga.com::fbe4f544-58f7-475f-b604-e2a0aca8b4ee" providerId="AD" clId="Web-{8DD87F93-9719-CB09-FB38-8845F9D8AD86}" dt="2024-10-28T19:23:26.181" v="1322" actId="1076"/>
          <ac:spMkLst>
            <pc:docMk/>
            <pc:sldMk cId="3861773769" sldId="300"/>
            <ac:spMk id="3" creationId="{7DEA0EAD-047E-22DD-7AB5-1B7D078FB3F8}"/>
          </ac:spMkLst>
        </pc:spChg>
        <pc:spChg chg="add mod ord">
          <ac:chgData name="Curatolo, Melina" userId="S::ga10028539@ga.com::fbe4f544-58f7-475f-b604-e2a0aca8b4ee" providerId="AD" clId="Web-{8DD87F93-9719-CB09-FB38-8845F9D8AD86}" dt="2024-10-28T19:21:50.195" v="1321" actId="14100"/>
          <ac:spMkLst>
            <pc:docMk/>
            <pc:sldMk cId="3861773769" sldId="300"/>
            <ac:spMk id="6" creationId="{52637748-D34F-F798-8755-805237E6D2B9}"/>
          </ac:spMkLst>
        </pc:spChg>
        <pc:spChg chg="del mod ord">
          <ac:chgData name="Curatolo, Melina" userId="S::ga10028539@ga.com::fbe4f544-58f7-475f-b604-e2a0aca8b4ee" providerId="AD" clId="Web-{8DD87F93-9719-CB09-FB38-8845F9D8AD86}" dt="2024-10-28T19:05:00.480" v="578"/>
          <ac:spMkLst>
            <pc:docMk/>
            <pc:sldMk cId="3861773769" sldId="300"/>
            <ac:spMk id="8" creationId="{3505A7C4-A484-DA6D-0706-FDDD1460A462}"/>
          </ac:spMkLst>
        </pc:spChg>
        <pc:spChg chg="add del mod ord">
          <ac:chgData name="Curatolo, Melina" userId="S::ga10028539@ga.com::fbe4f544-58f7-475f-b604-e2a0aca8b4ee" providerId="AD" clId="Web-{8DD87F93-9719-CB09-FB38-8845F9D8AD86}" dt="2024-10-28T18:57:01.880" v="437"/>
          <ac:spMkLst>
            <pc:docMk/>
            <pc:sldMk cId="3861773769" sldId="300"/>
            <ac:spMk id="9" creationId="{830260A2-B410-D544-FAFA-66D8F8DDD4A3}"/>
          </ac:spMkLst>
        </pc:spChg>
        <pc:spChg chg="add del mod ord">
          <ac:chgData name="Curatolo, Melina" userId="S::ga10028539@ga.com::fbe4f544-58f7-475f-b604-e2a0aca8b4ee" providerId="AD" clId="Web-{8DD87F93-9719-CB09-FB38-8845F9D8AD86}" dt="2024-10-28T18:58:04.600" v="438"/>
          <ac:spMkLst>
            <pc:docMk/>
            <pc:sldMk cId="3861773769" sldId="300"/>
            <ac:spMk id="10" creationId="{AD05979E-E98B-2534-8849-8F1072956486}"/>
          </ac:spMkLst>
        </pc:spChg>
        <pc:spChg chg="del mod topLvl">
          <ac:chgData name="Curatolo, Melina" userId="S::ga10028539@ga.com::fbe4f544-58f7-475f-b604-e2a0aca8b4ee" providerId="AD" clId="Web-{8DD87F93-9719-CB09-FB38-8845F9D8AD86}" dt="2024-10-28T18:59:02.819" v="446"/>
          <ac:spMkLst>
            <pc:docMk/>
            <pc:sldMk cId="3861773769" sldId="300"/>
            <ac:spMk id="11" creationId="{D387CA37-3A00-4820-43A1-7C2C4226DA05}"/>
          </ac:spMkLst>
        </pc:spChg>
        <pc:spChg chg="add del mod">
          <ac:chgData name="Curatolo, Melina" userId="S::ga10028539@ga.com::fbe4f544-58f7-475f-b604-e2a0aca8b4ee" providerId="AD" clId="Web-{8DD87F93-9719-CB09-FB38-8845F9D8AD86}" dt="2024-10-28T19:05:12.917" v="580"/>
          <ac:spMkLst>
            <pc:docMk/>
            <pc:sldMk cId="3861773769" sldId="300"/>
            <ac:spMk id="13" creationId="{C7539DCD-6539-134A-DC97-F81C8805391C}"/>
          </ac:spMkLst>
        </pc:spChg>
        <pc:spChg chg="add">
          <ac:chgData name="Curatolo, Melina" userId="S::ga10028539@ga.com::fbe4f544-58f7-475f-b604-e2a0aca8b4ee" providerId="AD" clId="Web-{8DD87F93-9719-CB09-FB38-8845F9D8AD86}" dt="2024-10-28T19:05:02.401" v="579"/>
          <ac:spMkLst>
            <pc:docMk/>
            <pc:sldMk cId="3861773769" sldId="300"/>
            <ac:spMk id="16" creationId="{242BFE19-1BDE-9110-4647-A5E60769CA94}"/>
          </ac:spMkLst>
        </pc:spChg>
        <pc:grpChg chg="add del mod">
          <ac:chgData name="Curatolo, Melina" userId="S::ga10028539@ga.com::fbe4f544-58f7-475f-b604-e2a0aca8b4ee" providerId="AD" clId="Web-{8DD87F93-9719-CB09-FB38-8845F9D8AD86}" dt="2024-10-28T18:58:52.460" v="445"/>
          <ac:grpSpMkLst>
            <pc:docMk/>
            <pc:sldMk cId="3861773769" sldId="300"/>
            <ac:grpSpMk id="7" creationId="{65924155-5BA1-63FB-6E93-24C4561C299B}"/>
          </ac:grpSpMkLst>
        </pc:grpChg>
        <pc:picChg chg="add del mod topLvl">
          <ac:chgData name="Curatolo, Melina" userId="S::ga10028539@ga.com::fbe4f544-58f7-475f-b604-e2a0aca8b4ee" providerId="AD" clId="Web-{8DD87F93-9719-CB09-FB38-8845F9D8AD86}" dt="2024-10-28T19:23:26.884" v="1323" actId="1076"/>
          <ac:picMkLst>
            <pc:docMk/>
            <pc:sldMk cId="3861773769" sldId="300"/>
            <ac:picMk id="14" creationId="{1BF1F180-2FF4-65C2-92CA-7A83F0D0CE3F}"/>
          </ac:picMkLst>
        </pc:picChg>
      </pc:sldChg>
      <pc:sldChg chg="modNotes">
        <pc:chgData name="Curatolo, Melina" userId="S::ga10028539@ga.com::fbe4f544-58f7-475f-b604-e2a0aca8b4ee" providerId="AD" clId="Web-{8DD87F93-9719-CB09-FB38-8845F9D8AD86}" dt="2024-10-28T19:03:15.900" v="466"/>
        <pc:sldMkLst>
          <pc:docMk/>
          <pc:sldMk cId="22260741" sldId="301"/>
        </pc:sldMkLst>
      </pc:sldChg>
      <pc:sldChg chg="addSp delSp modSp modNotes">
        <pc:chgData name="Curatolo, Melina" userId="S::ga10028539@ga.com::fbe4f544-58f7-475f-b604-e2a0aca8b4ee" providerId="AD" clId="Web-{8DD87F93-9719-CB09-FB38-8845F9D8AD86}" dt="2024-10-28T20:14:14.774" v="3268" actId="1076"/>
        <pc:sldMkLst>
          <pc:docMk/>
          <pc:sldMk cId="1127239227" sldId="302"/>
        </pc:sldMkLst>
        <pc:spChg chg="add mod">
          <ac:chgData name="Curatolo, Melina" userId="S::ga10028539@ga.com::fbe4f544-58f7-475f-b604-e2a0aca8b4ee" providerId="AD" clId="Web-{8DD87F93-9719-CB09-FB38-8845F9D8AD86}" dt="2024-10-28T20:14:14.774" v="3268" actId="1076"/>
          <ac:spMkLst>
            <pc:docMk/>
            <pc:sldMk cId="1127239227" sldId="302"/>
            <ac:spMk id="9" creationId="{5DCD4924-232F-DC75-2DB7-F710D3B0955F}"/>
          </ac:spMkLst>
        </pc:spChg>
        <pc:spChg chg="del topLvl">
          <ac:chgData name="Curatolo, Melina" userId="S::ga10028539@ga.com::fbe4f544-58f7-475f-b604-e2a0aca8b4ee" providerId="AD" clId="Web-{8DD87F93-9719-CB09-FB38-8845F9D8AD86}" dt="2024-10-28T20:09:01.814" v="3014"/>
          <ac:spMkLst>
            <pc:docMk/>
            <pc:sldMk cId="1127239227" sldId="302"/>
            <ac:spMk id="10" creationId="{730402F1-A76C-EC4E-F0A2-9956D15F2606}"/>
          </ac:spMkLst>
        </pc:spChg>
        <pc:spChg chg="mod topLvl">
          <ac:chgData name="Curatolo, Melina" userId="S::ga10028539@ga.com::fbe4f544-58f7-475f-b604-e2a0aca8b4ee" providerId="AD" clId="Web-{8DD87F93-9719-CB09-FB38-8845F9D8AD86}" dt="2024-10-28T20:11:15.551" v="3039"/>
          <ac:spMkLst>
            <pc:docMk/>
            <pc:sldMk cId="1127239227" sldId="302"/>
            <ac:spMk id="15" creationId="{BBCC0475-609D-178D-FDEC-43EC64202A24}"/>
          </ac:spMkLst>
        </pc:spChg>
        <pc:spChg chg="mod topLvl">
          <ac:chgData name="Curatolo, Melina" userId="S::ga10028539@ga.com::fbe4f544-58f7-475f-b604-e2a0aca8b4ee" providerId="AD" clId="Web-{8DD87F93-9719-CB09-FB38-8845F9D8AD86}" dt="2024-10-28T20:11:15.551" v="3039"/>
          <ac:spMkLst>
            <pc:docMk/>
            <pc:sldMk cId="1127239227" sldId="302"/>
            <ac:spMk id="16" creationId="{B9BCFBD8-F811-63E2-B6DD-96C7121110C1}"/>
          </ac:spMkLst>
        </pc:spChg>
        <pc:spChg chg="del topLvl">
          <ac:chgData name="Curatolo, Melina" userId="S::ga10028539@ga.com::fbe4f544-58f7-475f-b604-e2a0aca8b4ee" providerId="AD" clId="Web-{8DD87F93-9719-CB09-FB38-8845F9D8AD86}" dt="2024-10-28T20:07:54.734" v="2997"/>
          <ac:spMkLst>
            <pc:docMk/>
            <pc:sldMk cId="1127239227" sldId="302"/>
            <ac:spMk id="17" creationId="{BDD46596-02AB-88A5-B0DA-5D1419187F57}"/>
          </ac:spMkLst>
        </pc:spChg>
        <pc:spChg chg="del topLvl">
          <ac:chgData name="Curatolo, Melina" userId="S::ga10028539@ga.com::fbe4f544-58f7-475f-b604-e2a0aca8b4ee" providerId="AD" clId="Web-{8DD87F93-9719-CB09-FB38-8845F9D8AD86}" dt="2024-10-28T20:07:56.172" v="2998"/>
          <ac:spMkLst>
            <pc:docMk/>
            <pc:sldMk cId="1127239227" sldId="302"/>
            <ac:spMk id="18" creationId="{7DB022A1-6BC2-5B54-6635-BCCC839CA7FE}"/>
          </ac:spMkLst>
        </pc:spChg>
        <pc:grpChg chg="del">
          <ac:chgData name="Curatolo, Melina" userId="S::ga10028539@ga.com::fbe4f544-58f7-475f-b604-e2a0aca8b4ee" providerId="AD" clId="Web-{8DD87F93-9719-CB09-FB38-8845F9D8AD86}" dt="2024-10-28T20:07:51.015" v="2996"/>
          <ac:grpSpMkLst>
            <pc:docMk/>
            <pc:sldMk cId="1127239227" sldId="302"/>
            <ac:grpSpMk id="2" creationId="{F8066738-F4E9-2287-4B37-08058CDB833E}"/>
          </ac:grpSpMkLst>
        </pc:grpChg>
        <pc:grpChg chg="add del">
          <ac:chgData name="Curatolo, Melina" userId="S::ga10028539@ga.com::fbe4f544-58f7-475f-b604-e2a0aca8b4ee" providerId="AD" clId="Web-{8DD87F93-9719-CB09-FB38-8845F9D8AD86}" dt="2024-10-28T20:11:15.551" v="3039"/>
          <ac:grpSpMkLst>
            <pc:docMk/>
            <pc:sldMk cId="1127239227" sldId="302"/>
            <ac:grpSpMk id="3" creationId="{FADB34FF-620B-4AE8-7510-451CE57E478A}"/>
          </ac:grpSpMkLst>
        </pc:grpChg>
        <pc:grpChg chg="add mod">
          <ac:chgData name="Curatolo, Melina" userId="S::ga10028539@ga.com::fbe4f544-58f7-475f-b604-e2a0aca8b4ee" providerId="AD" clId="Web-{8DD87F93-9719-CB09-FB38-8845F9D8AD86}" dt="2024-10-28T20:14:10.180" v="3267" actId="14100"/>
          <ac:grpSpMkLst>
            <pc:docMk/>
            <pc:sldMk cId="1127239227" sldId="302"/>
            <ac:grpSpMk id="6" creationId="{8765B177-9F33-328C-A77F-849986AB3618}"/>
          </ac:grpSpMkLst>
        </pc:grpChg>
        <pc:picChg chg="mod topLvl">
          <ac:chgData name="Curatolo, Melina" userId="S::ga10028539@ga.com::fbe4f544-58f7-475f-b604-e2a0aca8b4ee" providerId="AD" clId="Web-{8DD87F93-9719-CB09-FB38-8845F9D8AD86}" dt="2024-10-28T20:11:15.551" v="3039"/>
          <ac:picMkLst>
            <pc:docMk/>
            <pc:sldMk cId="1127239227" sldId="302"/>
            <ac:picMk id="14" creationId="{6EBD45DA-6935-B48C-12BA-4CB6C922A8D2}"/>
          </ac:picMkLst>
        </pc:picChg>
      </pc:sldChg>
      <pc:sldChg chg="addSp delSp modSp modNotes">
        <pc:chgData name="Curatolo, Melina" userId="S::ga10028539@ga.com::fbe4f544-58f7-475f-b604-e2a0aca8b4ee" providerId="AD" clId="Web-{8DD87F93-9719-CB09-FB38-8845F9D8AD86}" dt="2024-10-28T19:53:42.827" v="2053"/>
        <pc:sldMkLst>
          <pc:docMk/>
          <pc:sldMk cId="73843039" sldId="303"/>
        </pc:sldMkLst>
        <pc:spChg chg="add del">
          <ac:chgData name="Curatolo, Melina" userId="S::ga10028539@ga.com::fbe4f544-58f7-475f-b604-e2a0aca8b4ee" providerId="AD" clId="Web-{8DD87F93-9719-CB09-FB38-8845F9D8AD86}" dt="2024-10-28T19:38:55.285" v="1516"/>
          <ac:spMkLst>
            <pc:docMk/>
            <pc:sldMk cId="73843039" sldId="303"/>
            <ac:spMk id="3" creationId="{FC798CC4-6754-D064-A636-8658B0DF59BE}"/>
          </ac:spMkLst>
        </pc:spChg>
        <pc:spChg chg="add del">
          <ac:chgData name="Curatolo, Melina" userId="S::ga10028539@ga.com::fbe4f544-58f7-475f-b604-e2a0aca8b4ee" providerId="AD" clId="Web-{8DD87F93-9719-CB09-FB38-8845F9D8AD86}" dt="2024-10-28T19:40:40.193" v="1531"/>
          <ac:spMkLst>
            <pc:docMk/>
            <pc:sldMk cId="73843039" sldId="303"/>
            <ac:spMk id="7" creationId="{1BFFBA14-6F00-3659-36F4-7338911CE3FB}"/>
          </ac:spMkLst>
        </pc:spChg>
        <pc:spChg chg="add mod">
          <ac:chgData name="Curatolo, Melina" userId="S::ga10028539@ga.com::fbe4f544-58f7-475f-b604-e2a0aca8b4ee" providerId="AD" clId="Web-{8DD87F93-9719-CB09-FB38-8845F9D8AD86}" dt="2024-10-28T19:44:49.211" v="1784" actId="20577"/>
          <ac:spMkLst>
            <pc:docMk/>
            <pc:sldMk cId="73843039" sldId="303"/>
            <ac:spMk id="9" creationId="{A261CDE2-4D84-FAD8-D1A1-A6DC17939832}"/>
          </ac:spMkLst>
        </pc:spChg>
        <pc:spChg chg="add mod">
          <ac:chgData name="Curatolo, Melina" userId="S::ga10028539@ga.com::fbe4f544-58f7-475f-b604-e2a0aca8b4ee" providerId="AD" clId="Web-{8DD87F93-9719-CB09-FB38-8845F9D8AD86}" dt="2024-10-28T19:47:36.541" v="1939" actId="20577"/>
          <ac:spMkLst>
            <pc:docMk/>
            <pc:sldMk cId="73843039" sldId="303"/>
            <ac:spMk id="10" creationId="{84BEBE52-C268-8F19-65FA-E1990379E2C5}"/>
          </ac:spMkLst>
        </pc:spChg>
        <pc:spChg chg="del mod">
          <ac:chgData name="Curatolo, Melina" userId="S::ga10028539@ga.com::fbe4f544-58f7-475f-b604-e2a0aca8b4ee" providerId="AD" clId="Web-{8DD87F93-9719-CB09-FB38-8845F9D8AD86}" dt="2024-10-28T19:41:21.412" v="1592"/>
          <ac:spMkLst>
            <pc:docMk/>
            <pc:sldMk cId="73843039" sldId="303"/>
            <ac:spMk id="11" creationId="{E60B85A5-5951-A22D-D965-74F61AF7D8C0}"/>
          </ac:spMkLst>
        </pc:spChg>
        <pc:spChg chg="del mod topLvl">
          <ac:chgData name="Curatolo, Melina" userId="S::ga10028539@ga.com::fbe4f544-58f7-475f-b604-e2a0aca8b4ee" providerId="AD" clId="Web-{8DD87F93-9719-CB09-FB38-8845F9D8AD86}" dt="2024-10-28T19:41:38.490" v="1594"/>
          <ac:spMkLst>
            <pc:docMk/>
            <pc:sldMk cId="73843039" sldId="303"/>
            <ac:spMk id="12" creationId="{1E217DAC-EBC5-901B-139B-1F0CC8D9D261}"/>
          </ac:spMkLst>
        </pc:spChg>
        <pc:grpChg chg="del mod">
          <ac:chgData name="Curatolo, Melina" userId="S::ga10028539@ga.com::fbe4f544-58f7-475f-b604-e2a0aca8b4ee" providerId="AD" clId="Web-{8DD87F93-9719-CB09-FB38-8845F9D8AD86}" dt="2024-10-28T19:41:34.881" v="1593"/>
          <ac:grpSpMkLst>
            <pc:docMk/>
            <pc:sldMk cId="73843039" sldId="303"/>
            <ac:grpSpMk id="16" creationId="{91DEE0AE-221D-AF0F-B845-8C47BD5DE651}"/>
          </ac:grpSpMkLst>
        </pc:grpChg>
        <pc:picChg chg="add mod">
          <ac:chgData name="Curatolo, Melina" userId="S::ga10028539@ga.com::fbe4f544-58f7-475f-b604-e2a0aca8b4ee" providerId="AD" clId="Web-{8DD87F93-9719-CB09-FB38-8845F9D8AD86}" dt="2024-10-28T19:45:06.696" v="1790" actId="1076"/>
          <ac:picMkLst>
            <pc:docMk/>
            <pc:sldMk cId="73843039" sldId="303"/>
            <ac:picMk id="2" creationId="{F566B420-A14D-7CAB-7801-D27DECC26972}"/>
          </ac:picMkLst>
        </pc:picChg>
        <pc:picChg chg="add del mod">
          <ac:chgData name="Curatolo, Melina" userId="S::ga10028539@ga.com::fbe4f544-58f7-475f-b604-e2a0aca8b4ee" providerId="AD" clId="Web-{8DD87F93-9719-CB09-FB38-8845F9D8AD86}" dt="2024-10-28T19:40:27.380" v="1529"/>
          <ac:picMkLst>
            <pc:docMk/>
            <pc:sldMk cId="73843039" sldId="303"/>
            <ac:picMk id="4" creationId="{F0C5E463-0CA0-5FBB-C646-476604FC5728}"/>
          </ac:picMkLst>
        </pc:picChg>
        <pc:picChg chg="mod topLvl">
          <ac:chgData name="Curatolo, Melina" userId="S::ga10028539@ga.com::fbe4f544-58f7-475f-b604-e2a0aca8b4ee" providerId="AD" clId="Web-{8DD87F93-9719-CB09-FB38-8845F9D8AD86}" dt="2024-10-28T19:41:34.881" v="1593"/>
          <ac:picMkLst>
            <pc:docMk/>
            <pc:sldMk cId="73843039" sldId="303"/>
            <ac:picMk id="6" creationId="{4CF641C3-59D7-FAF3-4155-1DA7961CA424}"/>
          </ac:picMkLst>
        </pc:picChg>
      </pc:sldChg>
      <pc:sldChg chg="new del">
        <pc:chgData name="Curatolo, Melina" userId="S::ga10028539@ga.com::fbe4f544-58f7-475f-b604-e2a0aca8b4ee" providerId="AD" clId="Web-{8DD87F93-9719-CB09-FB38-8845F9D8AD86}" dt="2024-10-28T20:28:53.700" v="3708"/>
        <pc:sldMkLst>
          <pc:docMk/>
          <pc:sldMk cId="4220175026" sldId="305"/>
        </pc:sldMkLst>
      </pc:sldChg>
      <pc:sldChg chg="delSp modSp add replId modNotes">
        <pc:chgData name="Curatolo, Melina" userId="S::ga10028539@ga.com::fbe4f544-58f7-475f-b604-e2a0aca8b4ee" providerId="AD" clId="Web-{8DD87F93-9719-CB09-FB38-8845F9D8AD86}" dt="2024-10-28T20:34:44.161" v="4007"/>
        <pc:sldMkLst>
          <pc:docMk/>
          <pc:sldMk cId="3005720656" sldId="306"/>
        </pc:sldMkLst>
        <pc:spChg chg="mod">
          <ac:chgData name="Curatolo, Melina" userId="S::ga10028539@ga.com::fbe4f544-58f7-475f-b604-e2a0aca8b4ee" providerId="AD" clId="Web-{8DD87F93-9719-CB09-FB38-8845F9D8AD86}" dt="2024-10-28T20:33:31.175" v="3983" actId="1076"/>
          <ac:spMkLst>
            <pc:docMk/>
            <pc:sldMk cId="3005720656" sldId="306"/>
            <ac:spMk id="4" creationId="{A29A3C29-D134-4DCF-3E3F-87E8ACB9B83C}"/>
          </ac:spMkLst>
        </pc:spChg>
        <pc:picChg chg="del">
          <ac:chgData name="Curatolo, Melina" userId="S::ga10028539@ga.com::fbe4f544-58f7-475f-b604-e2a0aca8b4ee" providerId="AD" clId="Web-{8DD87F93-9719-CB09-FB38-8845F9D8AD86}" dt="2024-10-28T20:28:58.278" v="3709"/>
          <ac:picMkLst>
            <pc:docMk/>
            <pc:sldMk cId="3005720656" sldId="306"/>
            <ac:picMk id="12" creationId="{EE56E0A9-8542-5392-5D2A-10931465700B}"/>
          </ac:picMkLst>
        </pc:picChg>
      </pc:sldChg>
    </pc:docChg>
  </pc:docChgLst>
  <pc:docChgLst>
    <pc:chgData name="Moran, Kasandra" userId="59ca6b75-e5af-427a-b89e-13d78f60124c" providerId="ADAL" clId="{A6AE9846-4226-4D01-8B48-4CE8A791404C}"/>
    <pc:docChg chg="modSld">
      <pc:chgData name="Moran, Kasandra" userId="59ca6b75-e5af-427a-b89e-13d78f60124c" providerId="ADAL" clId="{A6AE9846-4226-4D01-8B48-4CE8A791404C}" dt="2024-10-17T22:45:04.151" v="1" actId="1076"/>
      <pc:docMkLst>
        <pc:docMk/>
      </pc:docMkLst>
      <pc:sldChg chg="modSp mod">
        <pc:chgData name="Moran, Kasandra" userId="59ca6b75-e5af-427a-b89e-13d78f60124c" providerId="ADAL" clId="{A6AE9846-4226-4D01-8B48-4CE8A791404C}" dt="2024-10-17T22:39:32.815" v="0" actId="108"/>
        <pc:sldMkLst>
          <pc:docMk/>
          <pc:sldMk cId="3926298603" sldId="260"/>
        </pc:sldMkLst>
        <pc:picChg chg="mod">
          <ac:chgData name="Moran, Kasandra" userId="59ca6b75-e5af-427a-b89e-13d78f60124c" providerId="ADAL" clId="{A6AE9846-4226-4D01-8B48-4CE8A791404C}" dt="2024-10-17T22:39:32.815" v="0" actId="108"/>
          <ac:picMkLst>
            <pc:docMk/>
            <pc:sldMk cId="3926298603" sldId="260"/>
            <ac:picMk id="3" creationId="{94DDC636-0583-B9B0-6143-26878861F65F}"/>
          </ac:picMkLst>
        </pc:picChg>
      </pc:sldChg>
      <pc:sldChg chg="modSp mod">
        <pc:chgData name="Moran, Kasandra" userId="59ca6b75-e5af-427a-b89e-13d78f60124c" providerId="ADAL" clId="{A6AE9846-4226-4D01-8B48-4CE8A791404C}" dt="2024-10-17T22:45:04.151" v="1" actId="1076"/>
        <pc:sldMkLst>
          <pc:docMk/>
          <pc:sldMk cId="3137456434" sldId="304"/>
        </pc:sldMkLst>
        <pc:spChg chg="mod">
          <ac:chgData name="Moran, Kasandra" userId="59ca6b75-e5af-427a-b89e-13d78f60124c" providerId="ADAL" clId="{A6AE9846-4226-4D01-8B48-4CE8A791404C}" dt="2024-10-17T22:45:04.151" v="1" actId="1076"/>
          <ac:spMkLst>
            <pc:docMk/>
            <pc:sldMk cId="3137456434" sldId="304"/>
            <ac:spMk id="2" creationId="{CB236674-86A0-D320-29C1-C50AAABBF704}"/>
          </ac:spMkLst>
        </pc:spChg>
      </pc:sldChg>
    </pc:docChg>
  </pc:docChgLst>
  <pc:docChgLst>
    <pc:chgData name="Curatolo, Melina" userId="fbe4f544-58f7-475f-b604-e2a0aca8b4ee" providerId="ADAL" clId="{FDF6E6F5-BB15-4F51-890C-3C950268823F}"/>
    <pc:docChg chg="undo custSel modSld">
      <pc:chgData name="Curatolo, Melina" userId="fbe4f544-58f7-475f-b604-e2a0aca8b4ee" providerId="ADAL" clId="{FDF6E6F5-BB15-4F51-890C-3C950268823F}" dt="2024-10-31T18:13:51.007" v="1881" actId="20577"/>
      <pc:docMkLst>
        <pc:docMk/>
      </pc:docMkLst>
      <pc:sldChg chg="addSp modSp mod modNotesTx">
        <pc:chgData name="Curatolo, Melina" userId="fbe4f544-58f7-475f-b604-e2a0aca8b4ee" providerId="ADAL" clId="{FDF6E6F5-BB15-4F51-890C-3C950268823F}" dt="2024-10-31T17:33:37.266" v="1721" actId="20577"/>
        <pc:sldMkLst>
          <pc:docMk/>
          <pc:sldMk cId="1844243524" sldId="297"/>
        </pc:sldMkLst>
        <pc:spChg chg="add mod">
          <ac:chgData name="Curatolo, Melina" userId="fbe4f544-58f7-475f-b604-e2a0aca8b4ee" providerId="ADAL" clId="{FDF6E6F5-BB15-4F51-890C-3C950268823F}" dt="2024-10-31T17:31:35.221" v="1706" actId="20577"/>
          <ac:spMkLst>
            <pc:docMk/>
            <pc:sldMk cId="1844243524" sldId="297"/>
            <ac:spMk id="3" creationId="{FA371FFF-C099-4260-91E0-FD10EA4D661D}"/>
          </ac:spMkLst>
        </pc:spChg>
        <pc:spChg chg="add">
          <ac:chgData name="Curatolo, Melina" userId="fbe4f544-58f7-475f-b604-e2a0aca8b4ee" providerId="ADAL" clId="{FDF6E6F5-BB15-4F51-890C-3C950268823F}" dt="2024-10-31T17:24:47.278" v="1588"/>
          <ac:spMkLst>
            <pc:docMk/>
            <pc:sldMk cId="1844243524" sldId="297"/>
            <ac:spMk id="6" creationId="{33B123EB-8690-FF9B-009A-9E0604302141}"/>
          </ac:spMkLst>
        </pc:spChg>
        <pc:spChg chg="add">
          <ac:chgData name="Curatolo, Melina" userId="fbe4f544-58f7-475f-b604-e2a0aca8b4ee" providerId="ADAL" clId="{FDF6E6F5-BB15-4F51-890C-3C950268823F}" dt="2024-10-31T17:24:54.142" v="1590"/>
          <ac:spMkLst>
            <pc:docMk/>
            <pc:sldMk cId="1844243524" sldId="297"/>
            <ac:spMk id="7" creationId="{8EC76163-D506-2186-4088-77FD58AEAC04}"/>
          </ac:spMkLst>
        </pc:spChg>
        <pc:grpChg chg="mod">
          <ac:chgData name="Curatolo, Melina" userId="fbe4f544-58f7-475f-b604-e2a0aca8b4ee" providerId="ADAL" clId="{FDF6E6F5-BB15-4F51-890C-3C950268823F}" dt="2024-10-31T17:29:27.182" v="1683" actId="14100"/>
          <ac:grpSpMkLst>
            <pc:docMk/>
            <pc:sldMk cId="1844243524" sldId="297"/>
            <ac:grpSpMk id="2" creationId="{F8066738-F4E9-2287-4B37-08058CDB833E}"/>
          </ac:grpSpMkLst>
        </pc:grpChg>
      </pc:sldChg>
      <pc:sldChg chg="addSp modSp mod modNotesTx">
        <pc:chgData name="Curatolo, Melina" userId="fbe4f544-58f7-475f-b604-e2a0aca8b4ee" providerId="ADAL" clId="{FDF6E6F5-BB15-4F51-890C-3C950268823F}" dt="2024-10-31T18:13:51.007" v="1881" actId="20577"/>
        <pc:sldMkLst>
          <pc:docMk/>
          <pc:sldMk cId="1835998092" sldId="298"/>
        </pc:sldMkLst>
        <pc:spChg chg="add">
          <ac:chgData name="Curatolo, Melina" userId="fbe4f544-58f7-475f-b604-e2a0aca8b4ee" providerId="ADAL" clId="{FDF6E6F5-BB15-4F51-890C-3C950268823F}" dt="2024-10-31T16:49:01.741" v="1283"/>
          <ac:spMkLst>
            <pc:docMk/>
            <pc:sldMk cId="1835998092" sldId="298"/>
            <ac:spMk id="2" creationId="{E9461568-1A14-9802-ECBC-498A2A198C33}"/>
          </ac:spMkLst>
        </pc:spChg>
        <pc:spChg chg="mod">
          <ac:chgData name="Curatolo, Melina" userId="fbe4f544-58f7-475f-b604-e2a0aca8b4ee" providerId="ADAL" clId="{FDF6E6F5-BB15-4F51-890C-3C950268823F}" dt="2024-10-31T16:52:06.743" v="1324" actId="14100"/>
          <ac:spMkLst>
            <pc:docMk/>
            <pc:sldMk cId="1835998092" sldId="298"/>
            <ac:spMk id="4" creationId="{A29A3C29-D134-4DCF-3E3F-87E8ACB9B83C}"/>
          </ac:spMkLst>
        </pc:spChg>
        <pc:spChg chg="add mod">
          <ac:chgData name="Curatolo, Melina" userId="fbe4f544-58f7-475f-b604-e2a0aca8b4ee" providerId="ADAL" clId="{FDF6E6F5-BB15-4F51-890C-3C950268823F}" dt="2024-10-31T16:49:06.624" v="1285"/>
          <ac:spMkLst>
            <pc:docMk/>
            <pc:sldMk cId="1835998092" sldId="298"/>
            <ac:spMk id="6" creationId="{9046258B-04B6-937C-A0CF-1CFB774AAED2}"/>
          </ac:spMkLst>
        </pc:spChg>
        <pc:picChg chg="mod">
          <ac:chgData name="Curatolo, Melina" userId="fbe4f544-58f7-475f-b604-e2a0aca8b4ee" providerId="ADAL" clId="{FDF6E6F5-BB15-4F51-890C-3C950268823F}" dt="2024-10-31T16:51:50.773" v="1321" actId="14100"/>
          <ac:picMkLst>
            <pc:docMk/>
            <pc:sldMk cId="1835998092" sldId="298"/>
            <ac:picMk id="12" creationId="{EE56E0A9-8542-5392-5D2A-10931465700B}"/>
          </ac:picMkLst>
        </pc:picChg>
      </pc:sldChg>
      <pc:sldChg chg="modSp mod modNotesTx">
        <pc:chgData name="Curatolo, Melina" userId="fbe4f544-58f7-475f-b604-e2a0aca8b4ee" providerId="ADAL" clId="{FDF6E6F5-BB15-4F51-890C-3C950268823F}" dt="2024-10-31T18:01:43.836" v="1754" actId="20577"/>
        <pc:sldMkLst>
          <pc:docMk/>
          <pc:sldMk cId="3861773769" sldId="300"/>
        </pc:sldMkLst>
        <pc:spChg chg="mod">
          <ac:chgData name="Curatolo, Melina" userId="fbe4f544-58f7-475f-b604-e2a0aca8b4ee" providerId="ADAL" clId="{FDF6E6F5-BB15-4F51-890C-3C950268823F}" dt="2024-10-31T17:28:31.995" v="1681" actId="404"/>
          <ac:spMkLst>
            <pc:docMk/>
            <pc:sldMk cId="3861773769" sldId="300"/>
            <ac:spMk id="6" creationId="{52637748-D34F-F798-8755-805237E6D2B9}"/>
          </ac:spMkLst>
        </pc:spChg>
      </pc:sldChg>
      <pc:sldChg chg="modNotesTx">
        <pc:chgData name="Curatolo, Melina" userId="fbe4f544-58f7-475f-b604-e2a0aca8b4ee" providerId="ADAL" clId="{FDF6E6F5-BB15-4F51-890C-3C950268823F}" dt="2024-10-31T17:17:26.922" v="1470" actId="20577"/>
        <pc:sldMkLst>
          <pc:docMk/>
          <pc:sldMk cId="22260741" sldId="301"/>
        </pc:sldMkLst>
      </pc:sldChg>
      <pc:sldChg chg="modSp mod modNotesTx">
        <pc:chgData name="Curatolo, Melina" userId="fbe4f544-58f7-475f-b604-e2a0aca8b4ee" providerId="ADAL" clId="{FDF6E6F5-BB15-4F51-890C-3C950268823F}" dt="2024-10-31T18:10:19.271" v="1870" actId="20577"/>
        <pc:sldMkLst>
          <pc:docMk/>
          <pc:sldMk cId="1127239227" sldId="302"/>
        </pc:sldMkLst>
        <pc:spChg chg="mod">
          <ac:chgData name="Curatolo, Melina" userId="fbe4f544-58f7-475f-b604-e2a0aca8b4ee" providerId="ADAL" clId="{FDF6E6F5-BB15-4F51-890C-3C950268823F}" dt="2024-10-31T17:35:30.534" v="1733" actId="20577"/>
          <ac:spMkLst>
            <pc:docMk/>
            <pc:sldMk cId="1127239227" sldId="302"/>
            <ac:spMk id="9" creationId="{5DCD4924-232F-DC75-2DB7-F710D3B0955F}"/>
          </ac:spMkLst>
        </pc:spChg>
        <pc:grpChg chg="mod">
          <ac:chgData name="Curatolo, Melina" userId="fbe4f544-58f7-475f-b604-e2a0aca8b4ee" providerId="ADAL" clId="{FDF6E6F5-BB15-4F51-890C-3C950268823F}" dt="2024-10-31T16:01:13.051" v="252" actId="14100"/>
          <ac:grpSpMkLst>
            <pc:docMk/>
            <pc:sldMk cId="1127239227" sldId="302"/>
            <ac:grpSpMk id="6" creationId="{8765B177-9F33-328C-A77F-849986AB3618}"/>
          </ac:grpSpMkLst>
        </pc:grpChg>
      </pc:sldChg>
      <pc:sldChg chg="modNotesTx">
        <pc:chgData name="Curatolo, Melina" userId="fbe4f544-58f7-475f-b604-e2a0aca8b4ee" providerId="ADAL" clId="{FDF6E6F5-BB15-4F51-890C-3C950268823F}" dt="2024-10-31T17:19:27.272" v="1479" actId="6549"/>
        <pc:sldMkLst>
          <pc:docMk/>
          <pc:sldMk cId="73843039" sldId="303"/>
        </pc:sldMkLst>
      </pc:sldChg>
      <pc:sldChg chg="modNotesTx">
        <pc:chgData name="Curatolo, Melina" userId="fbe4f544-58f7-475f-b604-e2a0aca8b4ee" providerId="ADAL" clId="{FDF6E6F5-BB15-4F51-890C-3C950268823F}" dt="2024-10-31T17:16:07.272" v="1458" actId="6549"/>
        <pc:sldMkLst>
          <pc:docMk/>
          <pc:sldMk cId="3005720656" sldId="30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64F4B7-88A4-4C4B-9072-1048F9AF0D58}" type="datetimeFigureOut">
              <a:rPr lang="en-US" smtClean="0"/>
              <a:t>10/31/2024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648733-11FF-4B5B-BAD0-088E75E46198}" type="slidenum">
              <a:rPr lang="en-US" smtClean="0"/>
              <a:t>‹#›</a:t>
            </a:fld>
            <a:endParaRPr lang="en-US"/>
          </a:p>
        </p:txBody>
      </p:sp>
    </p:spTree>
    <p:extLst>
      <p:ext uri="{BB962C8B-B14F-4D97-AF65-F5344CB8AC3E}">
        <p14:creationId xmlns:p14="http://schemas.microsoft.com/office/powerpoint/2010/main" val="1852005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648733-11FF-4B5B-BAD0-088E75E46198}" type="slidenum">
              <a:rPr lang="en-US" smtClean="0"/>
              <a:t>2</a:t>
            </a:fld>
            <a:endParaRPr lang="en-US"/>
          </a:p>
        </p:txBody>
      </p:sp>
    </p:spTree>
    <p:extLst>
      <p:ext uri="{BB962C8B-B14F-4D97-AF65-F5344CB8AC3E}">
        <p14:creationId xmlns:p14="http://schemas.microsoft.com/office/powerpoint/2010/main" val="2562194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Having reviewed the different types of questionnaires we use for supplier onboarding, let’s look at how our digital questionnaires enhance this process and the benefits they bring to both suppliers and our organization.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a:p>
          <a:p>
            <a:pPr marL="0" marR="0" lvl="0" indent="0" algn="l" defTabSz="914400" rtl="0" eaLnBrk="1" fontAlgn="auto" latinLnBrk="0" hangingPunct="1">
              <a:lnSpc>
                <a:spcPct val="100000"/>
              </a:lnSpc>
              <a:spcBef>
                <a:spcPts val="0"/>
              </a:spcBef>
              <a:spcAft>
                <a:spcPts val="0"/>
              </a:spcAft>
              <a:buClrTx/>
              <a:buSzTx/>
              <a:buFontTx/>
              <a:buNone/>
              <a:tabLst/>
              <a:defRPr/>
            </a:pPr>
            <a:r>
              <a:rPr lang="en-US" b="0"/>
              <a:t>One of the first things you’ll notice is the intuitive and user-friendly interface. This consistency helps you navigate easily, making the onboarding process smoother.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a:p>
          <a:p>
            <a:pPr marL="0" marR="0" lvl="0" indent="0" algn="l" defTabSz="914400" rtl="0" eaLnBrk="1" fontAlgn="auto" latinLnBrk="0" hangingPunct="1">
              <a:lnSpc>
                <a:spcPct val="100000"/>
              </a:lnSpc>
              <a:spcBef>
                <a:spcPts val="0"/>
              </a:spcBef>
              <a:spcAft>
                <a:spcPts val="0"/>
              </a:spcAft>
              <a:buClrTx/>
              <a:buSzTx/>
              <a:buFontTx/>
              <a:buNone/>
              <a:tabLst/>
              <a:defRPr/>
            </a:pPr>
            <a:r>
              <a:rPr lang="en-US"/>
              <a:t>Our modular questionnaires adjust based on your responses, allowing you to skip irrelevant questions. This approach minimizes the number of required responses, improving efficiency while ensuring we collect the most relevant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a:p>
          <a:p>
            <a:pPr marL="0" marR="0" lvl="0" indent="0" algn="l" defTabSz="914400" rtl="0" eaLnBrk="1" fontAlgn="auto" latinLnBrk="0" hangingPunct="1">
              <a:lnSpc>
                <a:spcPct val="100000"/>
              </a:lnSpc>
              <a:spcBef>
                <a:spcPts val="0"/>
              </a:spcBef>
              <a:spcAft>
                <a:spcPts val="0"/>
              </a:spcAft>
              <a:buClrTx/>
              <a:buSzTx/>
              <a:buFontTx/>
              <a:buNone/>
              <a:tabLst/>
              <a:defRPr/>
            </a:pPr>
            <a:r>
              <a:rPr lang="en-US" b="0"/>
              <a:t>Standardization is key for us. By using standardized questions, we can ensure that you meet our compliance requirements, which simplifies the vetting process and mitigates risks.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a:p>
          <a:p>
            <a:pPr marL="0" marR="0" lvl="0" indent="0" algn="l" defTabSz="914400" rtl="0" eaLnBrk="1" fontAlgn="auto" latinLnBrk="0" hangingPunct="1">
              <a:lnSpc>
                <a:spcPct val="100000"/>
              </a:lnSpc>
              <a:spcBef>
                <a:spcPts val="0"/>
              </a:spcBef>
              <a:spcAft>
                <a:spcPts val="0"/>
              </a:spcAft>
              <a:buClrTx/>
              <a:buSzTx/>
              <a:buFontTx/>
              <a:buNone/>
              <a:tabLst/>
              <a:defRPr/>
            </a:pPr>
            <a:r>
              <a:rPr lang="en-US" b="0"/>
              <a:t>With real-time email notifications, both you and our internal teams stay informed about any updates or required actions. This constant communication helps prevent delays and keeps the onboarding process on track.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a:p>
          <a:p>
            <a:pPr marL="0" marR="0" lvl="0" indent="0" algn="l" defTabSz="914400" rtl="0" eaLnBrk="1" fontAlgn="auto" latinLnBrk="0" hangingPunct="1">
              <a:lnSpc>
                <a:spcPct val="100000"/>
              </a:lnSpc>
              <a:spcBef>
                <a:spcPts val="0"/>
              </a:spcBef>
              <a:spcAft>
                <a:spcPts val="0"/>
              </a:spcAft>
              <a:buClrTx/>
              <a:buSzTx/>
              <a:buFontTx/>
              <a:buNone/>
              <a:tabLst/>
              <a:defRPr/>
            </a:pPr>
            <a:r>
              <a:rPr lang="en-US" b="0"/>
              <a:t>By digitizing our questionnaires, we significantly reduce the amount of paperwork involved. This not only streamlines our processes but also minimizes errors that can occur with manual entry.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a:p>
          <a:p>
            <a:pPr marL="0" marR="0" lvl="0" indent="0" algn="l" defTabSz="914400" rtl="0" eaLnBrk="1" fontAlgn="auto" latinLnBrk="0" hangingPunct="1">
              <a:lnSpc>
                <a:spcPct val="100000"/>
              </a:lnSpc>
              <a:spcBef>
                <a:spcPts val="0"/>
              </a:spcBef>
              <a:spcAft>
                <a:spcPts val="0"/>
              </a:spcAft>
              <a:buClrTx/>
              <a:buSzTx/>
              <a:buFontTx/>
              <a:buNone/>
              <a:tabLst/>
              <a:defRPr/>
            </a:pPr>
            <a:r>
              <a:rPr lang="en-US" b="0"/>
              <a:t>Ultimately, all these benefits lead to a shorter onboarding time. This means we can engage with you faster, leading to improved collaboration and quicker delivery of products or services.</a:t>
            </a:r>
          </a:p>
        </p:txBody>
      </p:sp>
      <p:sp>
        <p:nvSpPr>
          <p:cNvPr id="4" name="Slide Number Placeholder 3"/>
          <p:cNvSpPr>
            <a:spLocks noGrp="1"/>
          </p:cNvSpPr>
          <p:nvPr>
            <p:ph type="sldNum" sz="quarter" idx="5"/>
          </p:nvPr>
        </p:nvSpPr>
        <p:spPr/>
        <p:txBody>
          <a:bodyPr/>
          <a:lstStyle/>
          <a:p>
            <a:fld id="{75648733-11FF-4B5B-BAD0-088E75E46198}" type="slidenum">
              <a:rPr lang="en-US" smtClean="0"/>
              <a:t>22</a:t>
            </a:fld>
            <a:endParaRPr lang="en-US"/>
          </a:p>
        </p:txBody>
      </p:sp>
    </p:spTree>
    <p:extLst>
      <p:ext uri="{BB962C8B-B14F-4D97-AF65-F5344CB8AC3E}">
        <p14:creationId xmlns:p14="http://schemas.microsoft.com/office/powerpoint/2010/main" val="841825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Our goal with Ariba is to drive efficiency, compliance, and security across our partnerships, ultimately ensuring that we can delivery cutting-edge technology together.</a:t>
            </a:r>
          </a:p>
          <a:p>
            <a:pPr>
              <a:defRPr/>
            </a:pPr>
            <a:endParaRPr lang="en-US"/>
          </a:p>
          <a:p>
            <a:pPr>
              <a:defRPr/>
            </a:pPr>
            <a:r>
              <a:rPr lang="en-US"/>
              <a:t>For those of you already working with us, thank you for your continued dedication to improvement and excellence.</a:t>
            </a:r>
          </a:p>
          <a:p>
            <a:pPr>
              <a:defRPr/>
            </a:pPr>
            <a:endParaRPr lang="en-US"/>
          </a:p>
          <a:p>
            <a:pPr>
              <a:defRPr/>
            </a:pPr>
            <a:r>
              <a:rPr lang="en-US"/>
              <a:t>Let's keep moving forward together!</a:t>
            </a:r>
          </a:p>
          <a:p>
            <a:pPr>
              <a:defRPr/>
            </a:pPr>
            <a:endParaRPr lang="en-US"/>
          </a:p>
          <a:p>
            <a:pPr>
              <a:defRPr/>
            </a:pPr>
            <a:r>
              <a:rPr lang="en-US"/>
              <a:t>Next up is Kasandra who will be going over DocuSign, another tool we use at GA.</a:t>
            </a:r>
          </a:p>
          <a:p>
            <a:pPr>
              <a:defRPr/>
            </a:pPr>
            <a:endParaRPr lang="en-US"/>
          </a:p>
        </p:txBody>
      </p:sp>
      <p:sp>
        <p:nvSpPr>
          <p:cNvPr id="4" name="Slide Number Placeholder 3"/>
          <p:cNvSpPr>
            <a:spLocks noGrp="1"/>
          </p:cNvSpPr>
          <p:nvPr>
            <p:ph type="sldNum" sz="quarter" idx="5"/>
          </p:nvPr>
        </p:nvSpPr>
        <p:spPr/>
        <p:txBody>
          <a:bodyPr/>
          <a:lstStyle/>
          <a:p>
            <a:fld id="{75648733-11FF-4B5B-BAD0-088E75E46198}" type="slidenum">
              <a:rPr lang="en-US" smtClean="0"/>
              <a:t>23</a:t>
            </a:fld>
            <a:endParaRPr lang="en-US"/>
          </a:p>
        </p:txBody>
      </p:sp>
    </p:spTree>
    <p:extLst>
      <p:ext uri="{BB962C8B-B14F-4D97-AF65-F5344CB8AC3E}">
        <p14:creationId xmlns:p14="http://schemas.microsoft.com/office/powerpoint/2010/main" val="3914167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Sample slide is for each agenda topic or transition slide; similar slide should bridge each agenda topic area.</a:t>
            </a:r>
          </a:p>
          <a:p>
            <a:endParaRPr lang="en-US"/>
          </a:p>
        </p:txBody>
      </p:sp>
      <p:sp>
        <p:nvSpPr>
          <p:cNvPr id="4" name="Slide Number Placeholder 3"/>
          <p:cNvSpPr>
            <a:spLocks noGrp="1"/>
          </p:cNvSpPr>
          <p:nvPr>
            <p:ph type="sldNum" sz="quarter" idx="5"/>
          </p:nvPr>
        </p:nvSpPr>
        <p:spPr/>
        <p:txBody>
          <a:bodyPr/>
          <a:lstStyle/>
          <a:p>
            <a:fld id="{714AB4DC-6A29-44AA-9E32-39F4C5884074}" type="slidenum">
              <a:rPr lang="en-US" smtClean="0"/>
              <a:t>31</a:t>
            </a:fld>
            <a:endParaRPr lang="en-US"/>
          </a:p>
        </p:txBody>
      </p:sp>
    </p:spTree>
    <p:extLst>
      <p:ext uri="{BB962C8B-B14F-4D97-AF65-F5344CB8AC3E}">
        <p14:creationId xmlns:p14="http://schemas.microsoft.com/office/powerpoint/2010/main" val="2146744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648733-11FF-4B5B-BAD0-088E75E46198}" type="slidenum">
              <a:rPr lang="en-US" smtClean="0"/>
              <a:t>32</a:t>
            </a:fld>
            <a:endParaRPr lang="en-US"/>
          </a:p>
        </p:txBody>
      </p:sp>
    </p:spTree>
    <p:extLst>
      <p:ext uri="{BB962C8B-B14F-4D97-AF65-F5344CB8AC3E}">
        <p14:creationId xmlns:p14="http://schemas.microsoft.com/office/powerpoint/2010/main" val="397273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Sample slide is for each agenda topic or transition slide; similar slide should bridge each agenda topic area.</a:t>
            </a:r>
          </a:p>
          <a:p>
            <a:endParaRPr lang="en-US"/>
          </a:p>
        </p:txBody>
      </p:sp>
      <p:sp>
        <p:nvSpPr>
          <p:cNvPr id="4" name="Slide Number Placeholder 3"/>
          <p:cNvSpPr>
            <a:spLocks noGrp="1"/>
          </p:cNvSpPr>
          <p:nvPr>
            <p:ph type="sldNum" sz="quarter" idx="5"/>
          </p:nvPr>
        </p:nvSpPr>
        <p:spPr/>
        <p:txBody>
          <a:bodyPr/>
          <a:lstStyle/>
          <a:p>
            <a:fld id="{714AB4DC-6A29-44AA-9E32-39F4C5884074}" type="slidenum">
              <a:rPr lang="en-US" smtClean="0"/>
              <a:t>33</a:t>
            </a:fld>
            <a:endParaRPr lang="en-US"/>
          </a:p>
        </p:txBody>
      </p:sp>
    </p:spTree>
    <p:extLst>
      <p:ext uri="{BB962C8B-B14F-4D97-AF65-F5344CB8AC3E}">
        <p14:creationId xmlns:p14="http://schemas.microsoft.com/office/powerpoint/2010/main" val="206135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Sample slide is for each agenda topic or transition slide; similar slide should bridge each agenda topic area.</a:t>
            </a:r>
          </a:p>
          <a:p>
            <a:endParaRPr lang="en-US"/>
          </a:p>
        </p:txBody>
      </p:sp>
      <p:sp>
        <p:nvSpPr>
          <p:cNvPr id="4" name="Slide Number Placeholder 3"/>
          <p:cNvSpPr>
            <a:spLocks noGrp="1"/>
          </p:cNvSpPr>
          <p:nvPr>
            <p:ph type="sldNum" sz="quarter" idx="5"/>
          </p:nvPr>
        </p:nvSpPr>
        <p:spPr/>
        <p:txBody>
          <a:bodyPr/>
          <a:lstStyle/>
          <a:p>
            <a:fld id="{714AB4DC-6A29-44AA-9E32-39F4C5884074}" type="slidenum">
              <a:rPr lang="en-US" smtClean="0"/>
              <a:t>7</a:t>
            </a:fld>
            <a:endParaRPr lang="en-US"/>
          </a:p>
        </p:txBody>
      </p:sp>
    </p:spTree>
    <p:extLst>
      <p:ext uri="{BB962C8B-B14F-4D97-AF65-F5344CB8AC3E}">
        <p14:creationId xmlns:p14="http://schemas.microsoft.com/office/powerpoint/2010/main" val="1953676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Sample slide is for each agenda topic or transition slide; similar slide should bridge each agenda topic area.</a:t>
            </a:r>
          </a:p>
          <a:p>
            <a:endParaRPr lang="en-US"/>
          </a:p>
        </p:txBody>
      </p:sp>
      <p:sp>
        <p:nvSpPr>
          <p:cNvPr id="4" name="Slide Number Placeholder 3"/>
          <p:cNvSpPr>
            <a:spLocks noGrp="1"/>
          </p:cNvSpPr>
          <p:nvPr>
            <p:ph type="sldNum" sz="quarter" idx="5"/>
          </p:nvPr>
        </p:nvSpPr>
        <p:spPr/>
        <p:txBody>
          <a:bodyPr/>
          <a:lstStyle/>
          <a:p>
            <a:fld id="{714AB4DC-6A29-44AA-9E32-39F4C5884074}" type="slidenum">
              <a:rPr lang="en-US" smtClean="0"/>
              <a:t>9</a:t>
            </a:fld>
            <a:endParaRPr lang="en-US"/>
          </a:p>
        </p:txBody>
      </p:sp>
    </p:spTree>
    <p:extLst>
      <p:ext uri="{BB962C8B-B14F-4D97-AF65-F5344CB8AC3E}">
        <p14:creationId xmlns:p14="http://schemas.microsoft.com/office/powerpoint/2010/main" val="3832531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212529"/>
                </a:solidFill>
                <a:highlight>
                  <a:srgbClr val="FFFFFF"/>
                </a:highlight>
              </a:rPr>
              <a:t>On our GA website under Procurement, we have a couple supplier tools to help streamline the process of doing business with us.</a:t>
            </a:r>
          </a:p>
        </p:txBody>
      </p:sp>
      <p:sp>
        <p:nvSpPr>
          <p:cNvPr id="4" name="Slide Number Placeholder 3"/>
          <p:cNvSpPr>
            <a:spLocks noGrp="1"/>
          </p:cNvSpPr>
          <p:nvPr>
            <p:ph type="sldNum" sz="quarter" idx="5"/>
          </p:nvPr>
        </p:nvSpPr>
        <p:spPr/>
        <p:txBody>
          <a:bodyPr/>
          <a:lstStyle/>
          <a:p>
            <a:fld id="{75648733-11FF-4B5B-BAD0-088E75E46198}" type="slidenum">
              <a:rPr lang="en-US" smtClean="0"/>
              <a:t>16</a:t>
            </a:fld>
            <a:endParaRPr lang="en-US"/>
          </a:p>
        </p:txBody>
      </p:sp>
    </p:spTree>
    <p:extLst>
      <p:ext uri="{BB962C8B-B14F-4D97-AF65-F5344CB8AC3E}">
        <p14:creationId xmlns:p14="http://schemas.microsoft.com/office/powerpoint/2010/main" val="1015836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212529"/>
                </a:solidFill>
                <a:highlight>
                  <a:srgbClr val="FFFFFF"/>
                </a:highlight>
              </a:rPr>
              <a:t>Good morning everyone. It is great to be here at General Atomics Supplier Day to discuss one of our supplier tools, Ariba, our Supplier Lifecycle &amp; Performance Management (SLP) tool.</a:t>
            </a:r>
            <a:endParaRPr lang="en-US">
              <a:solidFill>
                <a:srgbClr val="000000"/>
              </a:solidFill>
              <a:latin typeface="Aptos"/>
            </a:endParaRPr>
          </a:p>
          <a:p>
            <a:endParaRPr lang="en-US">
              <a:solidFill>
                <a:srgbClr val="212529"/>
              </a:solidFill>
              <a:highlight>
                <a:srgbClr val="FFFFFF"/>
              </a:highlight>
              <a:latin typeface="Aptos"/>
            </a:endParaRPr>
          </a:p>
          <a:p>
            <a:r>
              <a:rPr lang="en-US">
                <a:solidFill>
                  <a:srgbClr val="212529"/>
                </a:solidFill>
                <a:highlight>
                  <a:srgbClr val="FFFFFF"/>
                </a:highlight>
                <a:latin typeface="Aptos"/>
              </a:rPr>
              <a:t>Ariba's digital platform plays a critical role in our supplier onboarding and registration for existing and potential suppliers, enhancing transparency, compliance, and efficiency across our supplier ecosystem.</a:t>
            </a:r>
            <a:endParaRPr lang="en-US"/>
          </a:p>
          <a:p>
            <a:endParaRPr lang="en-US">
              <a:solidFill>
                <a:srgbClr val="212529"/>
              </a:solidFill>
              <a:highlight>
                <a:srgbClr val="FFFFFF"/>
              </a:highlight>
              <a:latin typeface="Aptos"/>
            </a:endParaRPr>
          </a:p>
          <a:p>
            <a:r>
              <a:rPr lang="en-US">
                <a:solidFill>
                  <a:srgbClr val="212529"/>
                </a:solidFill>
                <a:highlight>
                  <a:srgbClr val="FFFFFF"/>
                </a:highlight>
                <a:latin typeface="Aptos"/>
              </a:rPr>
              <a:t>Our focus with Ariba is on creating an efficient, secure, and standardized onboarding and supplier registration experience for you.</a:t>
            </a:r>
          </a:p>
          <a:p>
            <a:endParaRPr lang="en-US">
              <a:solidFill>
                <a:srgbClr val="212529"/>
              </a:solidFill>
              <a:highlight>
                <a:srgbClr val="FFFFFF"/>
              </a:highlight>
              <a:latin typeface="Aptos"/>
            </a:endParaRPr>
          </a:p>
          <a:p>
            <a:r>
              <a:rPr lang="en-US">
                <a:solidFill>
                  <a:srgbClr val="212529"/>
                </a:solidFill>
                <a:highlight>
                  <a:srgbClr val="FFFFFF"/>
                </a:highlight>
                <a:latin typeface="Aptos"/>
              </a:rPr>
              <a:t>By using Ariba, we ensure that each of you meets General Atomics compliance and regulatory standards from the very start, and maintains those standards while doing business with GA.</a:t>
            </a:r>
            <a:endParaRPr lang="en-US"/>
          </a:p>
        </p:txBody>
      </p:sp>
      <p:sp>
        <p:nvSpPr>
          <p:cNvPr id="4" name="Slide Number Placeholder 3"/>
          <p:cNvSpPr>
            <a:spLocks noGrp="1"/>
          </p:cNvSpPr>
          <p:nvPr>
            <p:ph type="sldNum" sz="quarter" idx="5"/>
          </p:nvPr>
        </p:nvSpPr>
        <p:spPr/>
        <p:txBody>
          <a:bodyPr/>
          <a:lstStyle/>
          <a:p>
            <a:fld id="{75648733-11FF-4B5B-BAD0-088E75E46198}" type="slidenum">
              <a:rPr lang="en-US" smtClean="0"/>
              <a:t>17</a:t>
            </a:fld>
            <a:endParaRPr lang="en-US"/>
          </a:p>
        </p:txBody>
      </p:sp>
    </p:spTree>
    <p:extLst>
      <p:ext uri="{BB962C8B-B14F-4D97-AF65-F5344CB8AC3E}">
        <p14:creationId xmlns:p14="http://schemas.microsoft.com/office/powerpoint/2010/main" val="814901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Ariba benefits both GA and our suppliers in three major areas:</a:t>
            </a:r>
          </a:p>
          <a:p>
            <a:endParaRPr lang="en-US"/>
          </a:p>
          <a:p>
            <a:pPr marL="171450" indent="-171450">
              <a:buFont typeface="Arial"/>
              <a:buChar char="•"/>
            </a:pPr>
            <a:r>
              <a:rPr lang="en-US" b="1"/>
              <a:t>Streamlined Onboarding Process</a:t>
            </a:r>
          </a:p>
          <a:p>
            <a:pPr marL="628650" lvl="1" indent="-171450">
              <a:buFont typeface="Arial"/>
              <a:buChar char="•"/>
            </a:pPr>
            <a:r>
              <a:rPr lang="en-US"/>
              <a:t>Ariba allows us to collect and verify essential information efficiently, reducing the onboarding time and administrative paperwork for both parties</a:t>
            </a:r>
          </a:p>
          <a:p>
            <a:pPr marL="628650" lvl="1" indent="-171450">
              <a:buFont typeface="Arial"/>
              <a:buChar char="•"/>
            </a:pPr>
            <a:r>
              <a:rPr lang="en-US"/>
              <a:t>You can upload documentation and certifications directly in the system, and our team can review and approve them without the delays of manual paperwork</a:t>
            </a:r>
          </a:p>
          <a:p>
            <a:pPr marL="628650" lvl="1" indent="-171450">
              <a:buFont typeface="Arial"/>
              <a:buChar char="•"/>
            </a:pPr>
            <a:endParaRPr lang="en-US"/>
          </a:p>
          <a:p>
            <a:pPr marL="171450" indent="-171450">
              <a:buFont typeface="Arial"/>
              <a:buChar char="•"/>
            </a:pPr>
            <a:r>
              <a:rPr lang="en-US" b="1"/>
              <a:t>Enhanced Compliance</a:t>
            </a:r>
          </a:p>
          <a:p>
            <a:pPr marL="628650" lvl="1" indent="-171450">
              <a:buFont typeface="Arial"/>
              <a:buChar char="•"/>
            </a:pPr>
            <a:r>
              <a:rPr lang="en-US"/>
              <a:t>Ariba's centralized platform ensures supplier information is documented, stored securely, and accessible as needed, helping us to maintain regulatory compliance while reducing risks associated with incomplete or outdated information</a:t>
            </a:r>
          </a:p>
          <a:p>
            <a:pPr marL="628650" lvl="1" indent="-171450">
              <a:buFont typeface="Arial"/>
              <a:buChar char="•"/>
            </a:pPr>
            <a:endParaRPr lang="en-US"/>
          </a:p>
          <a:p>
            <a:pPr marL="171450" indent="-171450">
              <a:buFont typeface="Arial"/>
              <a:buChar char="•"/>
            </a:pPr>
            <a:r>
              <a:rPr lang="en-US" b="1"/>
              <a:t>Transparency and Communication</a:t>
            </a:r>
          </a:p>
          <a:p>
            <a:pPr marL="628650" lvl="1" indent="-171450">
              <a:buFont typeface="Arial"/>
              <a:buChar char="•"/>
            </a:pPr>
            <a:r>
              <a:rPr lang="en-US"/>
              <a:t>With Ariba, our suppliers receive clear guidance and real-time updates on the onboarding status, helping you track the progress and meet our requirements</a:t>
            </a:r>
          </a:p>
          <a:p>
            <a:pPr marL="628650" lvl="1" indent="-171450">
              <a:buFont typeface="Arial"/>
              <a:buChar char="•"/>
            </a:pPr>
            <a:r>
              <a:rPr lang="en-US"/>
              <a:t>This transparency not only fosters trust, but also establishes a solid foundation for future collaboration</a:t>
            </a:r>
          </a:p>
        </p:txBody>
      </p:sp>
      <p:sp>
        <p:nvSpPr>
          <p:cNvPr id="4" name="Slide Number Placeholder 3"/>
          <p:cNvSpPr>
            <a:spLocks noGrp="1"/>
          </p:cNvSpPr>
          <p:nvPr>
            <p:ph type="sldNum" sz="quarter" idx="5"/>
          </p:nvPr>
        </p:nvSpPr>
        <p:spPr/>
        <p:txBody>
          <a:bodyPr/>
          <a:lstStyle/>
          <a:p>
            <a:fld id="{75648733-11FF-4B5B-BAD0-088E75E46198}" type="slidenum">
              <a:rPr lang="en-US" smtClean="0"/>
              <a:t>18</a:t>
            </a:fld>
            <a:endParaRPr lang="en-US"/>
          </a:p>
        </p:txBody>
      </p:sp>
    </p:spTree>
    <p:extLst>
      <p:ext uri="{BB962C8B-B14F-4D97-AF65-F5344CB8AC3E}">
        <p14:creationId xmlns:p14="http://schemas.microsoft.com/office/powerpoint/2010/main" val="3293423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The simple interface allows you to manage your account information, including your company profile.</a:t>
            </a:r>
          </a:p>
          <a:p>
            <a:pPr>
              <a:defRPr/>
            </a:pPr>
            <a:endParaRPr lang="en-US"/>
          </a:p>
          <a:p>
            <a:pPr>
              <a:defRPr/>
            </a:pPr>
            <a:r>
              <a:rPr lang="en-US"/>
              <a:t>If you need help with Ariba:</a:t>
            </a:r>
          </a:p>
          <a:p>
            <a:pPr>
              <a:defRPr/>
            </a:pPr>
            <a:endParaRPr lang="en-US"/>
          </a:p>
          <a:p>
            <a:pPr marL="171450" indent="-171450">
              <a:buFont typeface="Arial"/>
              <a:buChar char="•"/>
              <a:defRPr/>
            </a:pPr>
            <a:r>
              <a:rPr lang="en-US"/>
              <a:t>There is a wealth of information on the Ariba Help Center</a:t>
            </a:r>
          </a:p>
          <a:p>
            <a:pPr marL="171450" indent="-171450">
              <a:buFont typeface="Arial"/>
              <a:buChar char="•"/>
              <a:defRPr/>
            </a:pPr>
            <a:r>
              <a:rPr lang="en-US"/>
              <a:t>You can contact your internal </a:t>
            </a:r>
            <a:r>
              <a:rPr lang="en-US" b="0"/>
              <a:t>Ariba </a:t>
            </a:r>
            <a:r>
              <a:rPr lang="en-US"/>
              <a:t>admin or IT department</a:t>
            </a:r>
          </a:p>
          <a:p>
            <a:pPr marL="171450" indent="-171450">
              <a:buFont typeface="Arial"/>
              <a:buChar char="•"/>
              <a:defRPr/>
            </a:pPr>
            <a:r>
              <a:rPr lang="en-US"/>
              <a:t>Reach out to your assigned GA purchasing representative or buyer</a:t>
            </a:r>
          </a:p>
          <a:p>
            <a:pPr marL="171450" indent="-171450">
              <a:buFont typeface="Arial"/>
              <a:buChar char="•"/>
              <a:defRPr/>
            </a:pPr>
            <a:r>
              <a:rPr lang="en-US"/>
              <a:t>Or contact Ariba customer support directly</a:t>
            </a:r>
          </a:p>
        </p:txBody>
      </p:sp>
      <p:sp>
        <p:nvSpPr>
          <p:cNvPr id="4" name="Slide Number Placeholder 3"/>
          <p:cNvSpPr>
            <a:spLocks noGrp="1"/>
          </p:cNvSpPr>
          <p:nvPr>
            <p:ph type="sldNum" sz="quarter" idx="5"/>
          </p:nvPr>
        </p:nvSpPr>
        <p:spPr/>
        <p:txBody>
          <a:bodyPr/>
          <a:lstStyle/>
          <a:p>
            <a:fld id="{75648733-11FF-4B5B-BAD0-088E75E46198}" type="slidenum">
              <a:rPr lang="en-US" smtClean="0"/>
              <a:t>19</a:t>
            </a:fld>
            <a:endParaRPr lang="en-US"/>
          </a:p>
        </p:txBody>
      </p:sp>
    </p:spTree>
    <p:extLst>
      <p:ext uri="{BB962C8B-B14F-4D97-AF65-F5344CB8AC3E}">
        <p14:creationId xmlns:p14="http://schemas.microsoft.com/office/powerpoint/2010/main" val="1104763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Multi-Customer Access</a:t>
            </a:r>
            <a:endParaRPr lang="en-US"/>
          </a:p>
          <a:p>
            <a:pPr>
              <a:buFont typeface="Arial" panose="020B0604020202020204" pitchFamily="34" charset="0"/>
              <a:buNone/>
            </a:pPr>
            <a:r>
              <a:rPr lang="en-US"/>
              <a:t>Ariba offers the flexibility to manage multiple clients from a single platform, not just GA. This feature streamlines your processes and saves you time by eliminating the need to switch between different systems.</a:t>
            </a:r>
          </a:p>
          <a:p>
            <a:endParaRPr lang="en-US" b="1"/>
          </a:p>
          <a:p>
            <a:r>
              <a:rPr lang="en-US" b="1"/>
              <a:t>Comprehensive Dashboard</a:t>
            </a:r>
            <a:endParaRPr lang="en-US"/>
          </a:p>
          <a:p>
            <a:pPr>
              <a:buFont typeface="Arial" panose="020B0604020202020204" pitchFamily="34" charset="0"/>
              <a:buNone/>
            </a:pPr>
            <a:r>
              <a:rPr lang="en-US"/>
              <a:t>The dashboard provides a comprehensive view of all your customers who are currently collaborating with you on Ariba. This visibility allows you to track interactions and manage tasks efficiently, ensuring you never miss important updates.</a:t>
            </a:r>
          </a:p>
          <a:p>
            <a:endParaRPr lang="en-US" b="1"/>
          </a:p>
          <a:p>
            <a:r>
              <a:rPr lang="en-US" b="1"/>
              <a:t>Event Visibility</a:t>
            </a:r>
            <a:endParaRPr lang="en-US"/>
          </a:p>
          <a:p>
            <a:pPr>
              <a:buFont typeface="Arial" panose="020B0604020202020204" pitchFamily="34" charset="0"/>
              <a:buNone/>
            </a:pPr>
            <a:r>
              <a:rPr lang="en-US"/>
              <a:t>When you navigate to your GA dashboard, you’ll see a list of events that we’ve invited you to. This centralized information helps you stay organized and informed about important activities related to your partnership with GA.</a:t>
            </a:r>
          </a:p>
        </p:txBody>
      </p:sp>
      <p:sp>
        <p:nvSpPr>
          <p:cNvPr id="4" name="Slide Number Placeholder 3"/>
          <p:cNvSpPr>
            <a:spLocks noGrp="1"/>
          </p:cNvSpPr>
          <p:nvPr>
            <p:ph type="sldNum" sz="quarter" idx="5"/>
          </p:nvPr>
        </p:nvSpPr>
        <p:spPr/>
        <p:txBody>
          <a:bodyPr/>
          <a:lstStyle/>
          <a:p>
            <a:fld id="{75648733-11FF-4B5B-BAD0-088E75E46198}" type="slidenum">
              <a:rPr lang="en-US" smtClean="0"/>
              <a:t>20</a:t>
            </a:fld>
            <a:endParaRPr lang="en-US"/>
          </a:p>
        </p:txBody>
      </p:sp>
    </p:spTree>
    <p:extLst>
      <p:ext uri="{BB962C8B-B14F-4D97-AF65-F5344CB8AC3E}">
        <p14:creationId xmlns:p14="http://schemas.microsoft.com/office/powerpoint/2010/main" val="1207728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Supplier Registration Questionnaire</a:t>
            </a:r>
            <a:endParaRPr lang="en-US"/>
          </a:p>
          <a:p>
            <a:pPr>
              <a:buFont typeface="Arial" panose="020B0604020202020204" pitchFamily="34" charset="0"/>
              <a:buNone/>
            </a:pPr>
            <a:r>
              <a:rPr lang="en-US"/>
              <a:t>The Supplier Registration Questionnaire is a crucial step in our onboarding process. It collects essential company information and must be completed by all suppliers.</a:t>
            </a:r>
          </a:p>
          <a:p>
            <a:pPr>
              <a:buFont typeface="Arial" panose="020B0604020202020204" pitchFamily="34" charset="0"/>
              <a:buNone/>
            </a:pPr>
            <a:endParaRPr lang="en-US"/>
          </a:p>
          <a:p>
            <a:r>
              <a:rPr lang="en-US" b="1"/>
              <a:t>Additional Questionnaire Examples</a:t>
            </a:r>
            <a:endParaRPr lang="en-US"/>
          </a:p>
          <a:p>
            <a:pPr marL="171450" indent="-171450">
              <a:buFont typeface="Arial" panose="020B0604020202020204" pitchFamily="34" charset="0"/>
              <a:buChar char="•"/>
            </a:pPr>
            <a:r>
              <a:rPr lang="en-US"/>
              <a:t>In some cases, you may be required to complete additional questionnaires. These include important certifications, such as Compliance with DoD Cybersecurity Assessment Requirements, or Compliance with Safeguarding Covered Defense Information and Cyber Incident Reporting</a:t>
            </a:r>
          </a:p>
          <a:p>
            <a:pPr marL="171450" indent="-171450">
              <a:buFont typeface="Arial" panose="020B0604020202020204" pitchFamily="34" charset="0"/>
              <a:buChar char="•"/>
            </a:pPr>
            <a:r>
              <a:rPr lang="en-US"/>
              <a:t>Other examples include the Certificate of Insurance and the EH&amp;S Handbook, as well as Export Control Compliance Certification. Each of these documents helps us gather necessary information to mitigate risks effectively.</a:t>
            </a:r>
          </a:p>
          <a:p>
            <a:endParaRPr lang="en-US" b="1"/>
          </a:p>
          <a:p>
            <a:r>
              <a:rPr lang="en-US" b="1"/>
              <a:t>Purpose of Additional Questionnaires</a:t>
            </a:r>
            <a:endParaRPr lang="en-US"/>
          </a:p>
          <a:p>
            <a:pPr>
              <a:buFont typeface="Arial" panose="020B0604020202020204" pitchFamily="34" charset="0"/>
              <a:buNone/>
            </a:pPr>
            <a:r>
              <a:rPr lang="en-US"/>
              <a:t>By collecting this additional information, we can make informed procurement decisions that align with our specific needs and compliance requirements. This process ultimately strengthens our partnerships and ensures regulatory adherence.</a:t>
            </a:r>
          </a:p>
        </p:txBody>
      </p:sp>
      <p:sp>
        <p:nvSpPr>
          <p:cNvPr id="4" name="Slide Number Placeholder 3"/>
          <p:cNvSpPr>
            <a:spLocks noGrp="1"/>
          </p:cNvSpPr>
          <p:nvPr>
            <p:ph type="sldNum" sz="quarter" idx="5"/>
          </p:nvPr>
        </p:nvSpPr>
        <p:spPr/>
        <p:txBody>
          <a:bodyPr/>
          <a:lstStyle/>
          <a:p>
            <a:fld id="{75648733-11FF-4B5B-BAD0-088E75E46198}" type="slidenum">
              <a:rPr lang="en-US" smtClean="0"/>
              <a:t>21</a:t>
            </a:fld>
            <a:endParaRPr lang="en-US"/>
          </a:p>
        </p:txBody>
      </p:sp>
    </p:spTree>
    <p:extLst>
      <p:ext uri="{BB962C8B-B14F-4D97-AF65-F5344CB8AC3E}">
        <p14:creationId xmlns:p14="http://schemas.microsoft.com/office/powerpoint/2010/main" val="1897045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223C6-237A-3E29-2B03-84B4FD3304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5821FA-9764-6F1B-A965-915FE0966B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8999F81-7B27-7CCF-F011-92D118CA75B8}"/>
              </a:ext>
            </a:extLst>
          </p:cNvPr>
          <p:cNvSpPr>
            <a:spLocks noGrp="1"/>
          </p:cNvSpPr>
          <p:nvPr>
            <p:ph type="dt" sz="half" idx="10"/>
          </p:nvPr>
        </p:nvSpPr>
        <p:spPr/>
        <p:txBody>
          <a:bodyPr/>
          <a:lstStyle/>
          <a:p>
            <a:fld id="{0C0BFE8D-5EFF-41A6-9232-43A8E9043DAA}" type="datetimeFigureOut">
              <a:rPr lang="en-US" smtClean="0"/>
              <a:t>10/31/2024</a:t>
            </a:fld>
            <a:endParaRPr lang="en-US"/>
          </a:p>
        </p:txBody>
      </p:sp>
      <p:sp>
        <p:nvSpPr>
          <p:cNvPr id="5" name="Footer Placeholder 4">
            <a:extLst>
              <a:ext uri="{FF2B5EF4-FFF2-40B4-BE49-F238E27FC236}">
                <a16:creationId xmlns:a16="http://schemas.microsoft.com/office/drawing/2014/main" id="{785CADE3-01DD-D313-DE41-FFBB6360B9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9A6ACB-0967-5002-D006-9CEF36E561A9}"/>
              </a:ext>
            </a:extLst>
          </p:cNvPr>
          <p:cNvSpPr>
            <a:spLocks noGrp="1"/>
          </p:cNvSpPr>
          <p:nvPr>
            <p:ph type="sldNum" sz="quarter" idx="12"/>
          </p:nvPr>
        </p:nvSpPr>
        <p:spPr/>
        <p:txBody>
          <a:bodyPr/>
          <a:lstStyle/>
          <a:p>
            <a:fld id="{6277C00C-290E-408A-A1E9-2F751D7271C6}" type="slidenum">
              <a:rPr lang="en-US" smtClean="0"/>
              <a:t>‹#›</a:t>
            </a:fld>
            <a:endParaRPr lang="en-US"/>
          </a:p>
        </p:txBody>
      </p:sp>
    </p:spTree>
    <p:extLst>
      <p:ext uri="{BB962C8B-B14F-4D97-AF65-F5344CB8AC3E}">
        <p14:creationId xmlns:p14="http://schemas.microsoft.com/office/powerpoint/2010/main" val="2519422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859D8-4297-2746-4B5E-649D9842D0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50F107-2BB4-7F6D-3564-7704C3B1F5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8F26DC-4A9C-0DAC-75F2-9F605B439A34}"/>
              </a:ext>
            </a:extLst>
          </p:cNvPr>
          <p:cNvSpPr>
            <a:spLocks noGrp="1"/>
          </p:cNvSpPr>
          <p:nvPr>
            <p:ph type="dt" sz="half" idx="10"/>
          </p:nvPr>
        </p:nvSpPr>
        <p:spPr/>
        <p:txBody>
          <a:bodyPr/>
          <a:lstStyle/>
          <a:p>
            <a:fld id="{0C0BFE8D-5EFF-41A6-9232-43A8E9043DAA}" type="datetimeFigureOut">
              <a:rPr lang="en-US" smtClean="0"/>
              <a:t>10/31/2024</a:t>
            </a:fld>
            <a:endParaRPr lang="en-US"/>
          </a:p>
        </p:txBody>
      </p:sp>
      <p:sp>
        <p:nvSpPr>
          <p:cNvPr id="5" name="Footer Placeholder 4">
            <a:extLst>
              <a:ext uri="{FF2B5EF4-FFF2-40B4-BE49-F238E27FC236}">
                <a16:creationId xmlns:a16="http://schemas.microsoft.com/office/drawing/2014/main" id="{888E315D-F9AE-D1C3-9020-CD5D27701E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1D77BF-9115-2807-5D22-E0161851F9BF}"/>
              </a:ext>
            </a:extLst>
          </p:cNvPr>
          <p:cNvSpPr>
            <a:spLocks noGrp="1"/>
          </p:cNvSpPr>
          <p:nvPr>
            <p:ph type="sldNum" sz="quarter" idx="12"/>
          </p:nvPr>
        </p:nvSpPr>
        <p:spPr/>
        <p:txBody>
          <a:bodyPr/>
          <a:lstStyle/>
          <a:p>
            <a:fld id="{6277C00C-290E-408A-A1E9-2F751D7271C6}" type="slidenum">
              <a:rPr lang="en-US" smtClean="0"/>
              <a:t>‹#›</a:t>
            </a:fld>
            <a:endParaRPr lang="en-US"/>
          </a:p>
        </p:txBody>
      </p:sp>
    </p:spTree>
    <p:extLst>
      <p:ext uri="{BB962C8B-B14F-4D97-AF65-F5344CB8AC3E}">
        <p14:creationId xmlns:p14="http://schemas.microsoft.com/office/powerpoint/2010/main" val="2684425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CECA64-9E27-6060-6784-7A15D9BC26A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A7D93F5-CD62-AA46-EE75-6025030247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9A0A2A-312B-ADEE-580F-C70EA80EF7BF}"/>
              </a:ext>
            </a:extLst>
          </p:cNvPr>
          <p:cNvSpPr>
            <a:spLocks noGrp="1"/>
          </p:cNvSpPr>
          <p:nvPr>
            <p:ph type="dt" sz="half" idx="10"/>
          </p:nvPr>
        </p:nvSpPr>
        <p:spPr/>
        <p:txBody>
          <a:bodyPr/>
          <a:lstStyle/>
          <a:p>
            <a:fld id="{0C0BFE8D-5EFF-41A6-9232-43A8E9043DAA}" type="datetimeFigureOut">
              <a:rPr lang="en-US" smtClean="0"/>
              <a:t>10/31/2024</a:t>
            </a:fld>
            <a:endParaRPr lang="en-US"/>
          </a:p>
        </p:txBody>
      </p:sp>
      <p:sp>
        <p:nvSpPr>
          <p:cNvPr id="5" name="Footer Placeholder 4">
            <a:extLst>
              <a:ext uri="{FF2B5EF4-FFF2-40B4-BE49-F238E27FC236}">
                <a16:creationId xmlns:a16="http://schemas.microsoft.com/office/drawing/2014/main" id="{ABB269CE-0316-3149-00BE-6205798264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320DDC-99B8-4100-9F82-8850B2A439F5}"/>
              </a:ext>
            </a:extLst>
          </p:cNvPr>
          <p:cNvSpPr>
            <a:spLocks noGrp="1"/>
          </p:cNvSpPr>
          <p:nvPr>
            <p:ph type="sldNum" sz="quarter" idx="12"/>
          </p:nvPr>
        </p:nvSpPr>
        <p:spPr/>
        <p:txBody>
          <a:bodyPr/>
          <a:lstStyle/>
          <a:p>
            <a:fld id="{6277C00C-290E-408A-A1E9-2F751D7271C6}" type="slidenum">
              <a:rPr lang="en-US" smtClean="0"/>
              <a:t>‹#›</a:t>
            </a:fld>
            <a:endParaRPr lang="en-US"/>
          </a:p>
        </p:txBody>
      </p:sp>
    </p:spTree>
    <p:extLst>
      <p:ext uri="{BB962C8B-B14F-4D97-AF65-F5344CB8AC3E}">
        <p14:creationId xmlns:p14="http://schemas.microsoft.com/office/powerpoint/2010/main" val="1422701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FD5C7-3602-1AA7-32E0-74DAFF72AC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244A87-19D9-A452-088B-C9229089E0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C41A91-B573-FDDF-94CD-70C3DB250CC6}"/>
              </a:ext>
            </a:extLst>
          </p:cNvPr>
          <p:cNvSpPr>
            <a:spLocks noGrp="1"/>
          </p:cNvSpPr>
          <p:nvPr>
            <p:ph type="dt" sz="half" idx="10"/>
          </p:nvPr>
        </p:nvSpPr>
        <p:spPr/>
        <p:txBody>
          <a:bodyPr/>
          <a:lstStyle/>
          <a:p>
            <a:fld id="{0C0BFE8D-5EFF-41A6-9232-43A8E9043DAA}" type="datetimeFigureOut">
              <a:rPr lang="en-US" smtClean="0"/>
              <a:t>10/31/2024</a:t>
            </a:fld>
            <a:endParaRPr lang="en-US"/>
          </a:p>
        </p:txBody>
      </p:sp>
      <p:sp>
        <p:nvSpPr>
          <p:cNvPr id="5" name="Footer Placeholder 4">
            <a:extLst>
              <a:ext uri="{FF2B5EF4-FFF2-40B4-BE49-F238E27FC236}">
                <a16:creationId xmlns:a16="http://schemas.microsoft.com/office/drawing/2014/main" id="{26FA8413-2DC1-3BC1-4037-3A57313D4C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CED5CE-BEDA-AE0B-6218-4D416DFDB38F}"/>
              </a:ext>
            </a:extLst>
          </p:cNvPr>
          <p:cNvSpPr>
            <a:spLocks noGrp="1"/>
          </p:cNvSpPr>
          <p:nvPr>
            <p:ph type="sldNum" sz="quarter" idx="12"/>
          </p:nvPr>
        </p:nvSpPr>
        <p:spPr/>
        <p:txBody>
          <a:bodyPr/>
          <a:lstStyle/>
          <a:p>
            <a:fld id="{6277C00C-290E-408A-A1E9-2F751D7271C6}" type="slidenum">
              <a:rPr lang="en-US" smtClean="0"/>
              <a:t>‹#›</a:t>
            </a:fld>
            <a:endParaRPr lang="en-US"/>
          </a:p>
        </p:txBody>
      </p:sp>
    </p:spTree>
    <p:extLst>
      <p:ext uri="{BB962C8B-B14F-4D97-AF65-F5344CB8AC3E}">
        <p14:creationId xmlns:p14="http://schemas.microsoft.com/office/powerpoint/2010/main" val="4016147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EFD1A-1DED-B11A-97B4-A377A79F5A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856CD49-FAC7-C9F5-87D9-9E7F1772FF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88AD9F-9987-127D-4315-B12606C84F73}"/>
              </a:ext>
            </a:extLst>
          </p:cNvPr>
          <p:cNvSpPr>
            <a:spLocks noGrp="1"/>
          </p:cNvSpPr>
          <p:nvPr>
            <p:ph type="dt" sz="half" idx="10"/>
          </p:nvPr>
        </p:nvSpPr>
        <p:spPr/>
        <p:txBody>
          <a:bodyPr/>
          <a:lstStyle/>
          <a:p>
            <a:fld id="{0C0BFE8D-5EFF-41A6-9232-43A8E9043DAA}" type="datetimeFigureOut">
              <a:rPr lang="en-US" smtClean="0"/>
              <a:t>10/31/2024</a:t>
            </a:fld>
            <a:endParaRPr lang="en-US"/>
          </a:p>
        </p:txBody>
      </p:sp>
      <p:sp>
        <p:nvSpPr>
          <p:cNvPr id="5" name="Footer Placeholder 4">
            <a:extLst>
              <a:ext uri="{FF2B5EF4-FFF2-40B4-BE49-F238E27FC236}">
                <a16:creationId xmlns:a16="http://schemas.microsoft.com/office/drawing/2014/main" id="{A2828B55-412C-A827-1B1C-D1D46A9CAE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A59586-2858-49A3-04C7-1C24D01BB89A}"/>
              </a:ext>
            </a:extLst>
          </p:cNvPr>
          <p:cNvSpPr>
            <a:spLocks noGrp="1"/>
          </p:cNvSpPr>
          <p:nvPr>
            <p:ph type="sldNum" sz="quarter" idx="12"/>
          </p:nvPr>
        </p:nvSpPr>
        <p:spPr/>
        <p:txBody>
          <a:bodyPr/>
          <a:lstStyle/>
          <a:p>
            <a:fld id="{6277C00C-290E-408A-A1E9-2F751D7271C6}" type="slidenum">
              <a:rPr lang="en-US" smtClean="0"/>
              <a:t>‹#›</a:t>
            </a:fld>
            <a:endParaRPr lang="en-US"/>
          </a:p>
        </p:txBody>
      </p:sp>
    </p:spTree>
    <p:extLst>
      <p:ext uri="{BB962C8B-B14F-4D97-AF65-F5344CB8AC3E}">
        <p14:creationId xmlns:p14="http://schemas.microsoft.com/office/powerpoint/2010/main" val="1479965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3909E-C65F-0A31-AF0C-95F3F0C749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4D6B8C-D627-19FA-B0B5-7399EB230D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014A1B-1917-9949-83F1-AE60C6F526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99D4C5-F06D-4D4E-C737-E0BA77AD8472}"/>
              </a:ext>
            </a:extLst>
          </p:cNvPr>
          <p:cNvSpPr>
            <a:spLocks noGrp="1"/>
          </p:cNvSpPr>
          <p:nvPr>
            <p:ph type="dt" sz="half" idx="10"/>
          </p:nvPr>
        </p:nvSpPr>
        <p:spPr/>
        <p:txBody>
          <a:bodyPr/>
          <a:lstStyle/>
          <a:p>
            <a:fld id="{0C0BFE8D-5EFF-41A6-9232-43A8E9043DAA}" type="datetimeFigureOut">
              <a:rPr lang="en-US" smtClean="0"/>
              <a:t>10/31/2024</a:t>
            </a:fld>
            <a:endParaRPr lang="en-US"/>
          </a:p>
        </p:txBody>
      </p:sp>
      <p:sp>
        <p:nvSpPr>
          <p:cNvPr id="6" name="Footer Placeholder 5">
            <a:extLst>
              <a:ext uri="{FF2B5EF4-FFF2-40B4-BE49-F238E27FC236}">
                <a16:creationId xmlns:a16="http://schemas.microsoft.com/office/drawing/2014/main" id="{558DC634-C3BC-E233-2D0E-F5A0A799BE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EA314F-EABF-F154-1DF6-AF39BA483C94}"/>
              </a:ext>
            </a:extLst>
          </p:cNvPr>
          <p:cNvSpPr>
            <a:spLocks noGrp="1"/>
          </p:cNvSpPr>
          <p:nvPr>
            <p:ph type="sldNum" sz="quarter" idx="12"/>
          </p:nvPr>
        </p:nvSpPr>
        <p:spPr/>
        <p:txBody>
          <a:bodyPr/>
          <a:lstStyle/>
          <a:p>
            <a:fld id="{6277C00C-290E-408A-A1E9-2F751D7271C6}" type="slidenum">
              <a:rPr lang="en-US" smtClean="0"/>
              <a:t>‹#›</a:t>
            </a:fld>
            <a:endParaRPr lang="en-US"/>
          </a:p>
        </p:txBody>
      </p:sp>
    </p:spTree>
    <p:extLst>
      <p:ext uri="{BB962C8B-B14F-4D97-AF65-F5344CB8AC3E}">
        <p14:creationId xmlns:p14="http://schemas.microsoft.com/office/powerpoint/2010/main" val="1013428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D655F-20EE-61DB-EEF9-FF00677695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8FB332-75E0-A5FB-B962-58AB21AF43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D20CF09-9E06-25C9-D38E-37FC072E7F0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3862541-E289-EBD5-DAA8-008E492559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58CEA9-4593-AEC9-8CF3-5D26674618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AFA30EE-E04C-6AAD-662D-AAC4D9FAF362}"/>
              </a:ext>
            </a:extLst>
          </p:cNvPr>
          <p:cNvSpPr>
            <a:spLocks noGrp="1"/>
          </p:cNvSpPr>
          <p:nvPr>
            <p:ph type="dt" sz="half" idx="10"/>
          </p:nvPr>
        </p:nvSpPr>
        <p:spPr/>
        <p:txBody>
          <a:bodyPr/>
          <a:lstStyle/>
          <a:p>
            <a:fld id="{0C0BFE8D-5EFF-41A6-9232-43A8E9043DAA}" type="datetimeFigureOut">
              <a:rPr lang="en-US" smtClean="0"/>
              <a:t>10/31/2024</a:t>
            </a:fld>
            <a:endParaRPr lang="en-US"/>
          </a:p>
        </p:txBody>
      </p:sp>
      <p:sp>
        <p:nvSpPr>
          <p:cNvPr id="8" name="Footer Placeholder 7">
            <a:extLst>
              <a:ext uri="{FF2B5EF4-FFF2-40B4-BE49-F238E27FC236}">
                <a16:creationId xmlns:a16="http://schemas.microsoft.com/office/drawing/2014/main" id="{7D84D548-645B-2AEC-3BB8-BE57FEB73E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6A9006B-9B04-9ED0-59C8-562FF2630D0F}"/>
              </a:ext>
            </a:extLst>
          </p:cNvPr>
          <p:cNvSpPr>
            <a:spLocks noGrp="1"/>
          </p:cNvSpPr>
          <p:nvPr>
            <p:ph type="sldNum" sz="quarter" idx="12"/>
          </p:nvPr>
        </p:nvSpPr>
        <p:spPr/>
        <p:txBody>
          <a:bodyPr/>
          <a:lstStyle/>
          <a:p>
            <a:fld id="{6277C00C-290E-408A-A1E9-2F751D7271C6}" type="slidenum">
              <a:rPr lang="en-US" smtClean="0"/>
              <a:t>‹#›</a:t>
            </a:fld>
            <a:endParaRPr lang="en-US"/>
          </a:p>
        </p:txBody>
      </p:sp>
    </p:spTree>
    <p:extLst>
      <p:ext uri="{BB962C8B-B14F-4D97-AF65-F5344CB8AC3E}">
        <p14:creationId xmlns:p14="http://schemas.microsoft.com/office/powerpoint/2010/main" val="2027468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A1F70-4DCF-9D5A-C6F1-39BF994DF9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A1AA00-E1CA-5F6D-D47B-5210F95FFF75}"/>
              </a:ext>
            </a:extLst>
          </p:cNvPr>
          <p:cNvSpPr>
            <a:spLocks noGrp="1"/>
          </p:cNvSpPr>
          <p:nvPr>
            <p:ph type="dt" sz="half" idx="10"/>
          </p:nvPr>
        </p:nvSpPr>
        <p:spPr/>
        <p:txBody>
          <a:bodyPr/>
          <a:lstStyle/>
          <a:p>
            <a:fld id="{0C0BFE8D-5EFF-41A6-9232-43A8E9043DAA}" type="datetimeFigureOut">
              <a:rPr lang="en-US" smtClean="0"/>
              <a:t>10/31/2024</a:t>
            </a:fld>
            <a:endParaRPr lang="en-US"/>
          </a:p>
        </p:txBody>
      </p:sp>
      <p:sp>
        <p:nvSpPr>
          <p:cNvPr id="4" name="Footer Placeholder 3">
            <a:extLst>
              <a:ext uri="{FF2B5EF4-FFF2-40B4-BE49-F238E27FC236}">
                <a16:creationId xmlns:a16="http://schemas.microsoft.com/office/drawing/2014/main" id="{FD70E81E-7EA9-D66C-55E3-0A29ECB32CA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14FC20-DA84-71BA-9225-38E70D127B7F}"/>
              </a:ext>
            </a:extLst>
          </p:cNvPr>
          <p:cNvSpPr>
            <a:spLocks noGrp="1"/>
          </p:cNvSpPr>
          <p:nvPr>
            <p:ph type="sldNum" sz="quarter" idx="12"/>
          </p:nvPr>
        </p:nvSpPr>
        <p:spPr/>
        <p:txBody>
          <a:bodyPr/>
          <a:lstStyle/>
          <a:p>
            <a:fld id="{6277C00C-290E-408A-A1E9-2F751D7271C6}" type="slidenum">
              <a:rPr lang="en-US" smtClean="0"/>
              <a:t>‹#›</a:t>
            </a:fld>
            <a:endParaRPr lang="en-US"/>
          </a:p>
        </p:txBody>
      </p:sp>
    </p:spTree>
    <p:extLst>
      <p:ext uri="{BB962C8B-B14F-4D97-AF65-F5344CB8AC3E}">
        <p14:creationId xmlns:p14="http://schemas.microsoft.com/office/powerpoint/2010/main" val="4017709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FC727B-CC7B-1A68-523E-C65E706778F1}"/>
              </a:ext>
            </a:extLst>
          </p:cNvPr>
          <p:cNvSpPr>
            <a:spLocks noGrp="1"/>
          </p:cNvSpPr>
          <p:nvPr>
            <p:ph type="dt" sz="half" idx="10"/>
          </p:nvPr>
        </p:nvSpPr>
        <p:spPr/>
        <p:txBody>
          <a:bodyPr/>
          <a:lstStyle/>
          <a:p>
            <a:fld id="{0C0BFE8D-5EFF-41A6-9232-43A8E9043DAA}" type="datetimeFigureOut">
              <a:rPr lang="en-US" smtClean="0"/>
              <a:t>10/31/2024</a:t>
            </a:fld>
            <a:endParaRPr lang="en-US"/>
          </a:p>
        </p:txBody>
      </p:sp>
      <p:sp>
        <p:nvSpPr>
          <p:cNvPr id="3" name="Footer Placeholder 2">
            <a:extLst>
              <a:ext uri="{FF2B5EF4-FFF2-40B4-BE49-F238E27FC236}">
                <a16:creationId xmlns:a16="http://schemas.microsoft.com/office/drawing/2014/main" id="{F9D79776-52BA-CBB1-5FAD-049D8D8550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A6CE2D6-93DE-722E-EB96-9A3A629AF5E6}"/>
              </a:ext>
            </a:extLst>
          </p:cNvPr>
          <p:cNvSpPr>
            <a:spLocks noGrp="1"/>
          </p:cNvSpPr>
          <p:nvPr>
            <p:ph type="sldNum" sz="quarter" idx="12"/>
          </p:nvPr>
        </p:nvSpPr>
        <p:spPr/>
        <p:txBody>
          <a:bodyPr/>
          <a:lstStyle/>
          <a:p>
            <a:fld id="{6277C00C-290E-408A-A1E9-2F751D7271C6}" type="slidenum">
              <a:rPr lang="en-US" smtClean="0"/>
              <a:t>‹#›</a:t>
            </a:fld>
            <a:endParaRPr lang="en-US"/>
          </a:p>
        </p:txBody>
      </p:sp>
    </p:spTree>
    <p:extLst>
      <p:ext uri="{BB962C8B-B14F-4D97-AF65-F5344CB8AC3E}">
        <p14:creationId xmlns:p14="http://schemas.microsoft.com/office/powerpoint/2010/main" val="2390278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503EB-21E9-0F82-8F12-7FE7D19817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798BBB-BD1C-1773-107F-15B02A37CE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1C67137-65F7-8784-4CFF-7504252CCD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01EC7E-CE89-5613-30C5-ED6E80E1641D}"/>
              </a:ext>
            </a:extLst>
          </p:cNvPr>
          <p:cNvSpPr>
            <a:spLocks noGrp="1"/>
          </p:cNvSpPr>
          <p:nvPr>
            <p:ph type="dt" sz="half" idx="10"/>
          </p:nvPr>
        </p:nvSpPr>
        <p:spPr/>
        <p:txBody>
          <a:bodyPr/>
          <a:lstStyle/>
          <a:p>
            <a:fld id="{0C0BFE8D-5EFF-41A6-9232-43A8E9043DAA}" type="datetimeFigureOut">
              <a:rPr lang="en-US" smtClean="0"/>
              <a:t>10/31/2024</a:t>
            </a:fld>
            <a:endParaRPr lang="en-US"/>
          </a:p>
        </p:txBody>
      </p:sp>
      <p:sp>
        <p:nvSpPr>
          <p:cNvPr id="6" name="Footer Placeholder 5">
            <a:extLst>
              <a:ext uri="{FF2B5EF4-FFF2-40B4-BE49-F238E27FC236}">
                <a16:creationId xmlns:a16="http://schemas.microsoft.com/office/drawing/2014/main" id="{B3192B8D-1C2C-E62E-2448-945FD7A833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81B181-81F4-316F-A99C-4654C53A9C3B}"/>
              </a:ext>
            </a:extLst>
          </p:cNvPr>
          <p:cNvSpPr>
            <a:spLocks noGrp="1"/>
          </p:cNvSpPr>
          <p:nvPr>
            <p:ph type="sldNum" sz="quarter" idx="12"/>
          </p:nvPr>
        </p:nvSpPr>
        <p:spPr/>
        <p:txBody>
          <a:bodyPr/>
          <a:lstStyle/>
          <a:p>
            <a:fld id="{6277C00C-290E-408A-A1E9-2F751D7271C6}" type="slidenum">
              <a:rPr lang="en-US" smtClean="0"/>
              <a:t>‹#›</a:t>
            </a:fld>
            <a:endParaRPr lang="en-US"/>
          </a:p>
        </p:txBody>
      </p:sp>
    </p:spTree>
    <p:extLst>
      <p:ext uri="{BB962C8B-B14F-4D97-AF65-F5344CB8AC3E}">
        <p14:creationId xmlns:p14="http://schemas.microsoft.com/office/powerpoint/2010/main" val="288790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680D0-6290-4EAB-0731-4E0FDE6A3F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687BEC-9DB3-22EF-9C05-619882F540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FD74358-6504-F0FE-454B-84E58AB085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D42E5C-2706-5EC2-706D-D7D3E02645E4}"/>
              </a:ext>
            </a:extLst>
          </p:cNvPr>
          <p:cNvSpPr>
            <a:spLocks noGrp="1"/>
          </p:cNvSpPr>
          <p:nvPr>
            <p:ph type="dt" sz="half" idx="10"/>
          </p:nvPr>
        </p:nvSpPr>
        <p:spPr/>
        <p:txBody>
          <a:bodyPr/>
          <a:lstStyle/>
          <a:p>
            <a:fld id="{0C0BFE8D-5EFF-41A6-9232-43A8E9043DAA}" type="datetimeFigureOut">
              <a:rPr lang="en-US" smtClean="0"/>
              <a:t>10/31/2024</a:t>
            </a:fld>
            <a:endParaRPr lang="en-US"/>
          </a:p>
        </p:txBody>
      </p:sp>
      <p:sp>
        <p:nvSpPr>
          <p:cNvPr id="6" name="Footer Placeholder 5">
            <a:extLst>
              <a:ext uri="{FF2B5EF4-FFF2-40B4-BE49-F238E27FC236}">
                <a16:creationId xmlns:a16="http://schemas.microsoft.com/office/drawing/2014/main" id="{2DE308DE-9B47-B0AD-BE52-1008121CC3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62F24E-8AC5-85E0-4B58-D4C9B89FECEC}"/>
              </a:ext>
            </a:extLst>
          </p:cNvPr>
          <p:cNvSpPr>
            <a:spLocks noGrp="1"/>
          </p:cNvSpPr>
          <p:nvPr>
            <p:ph type="sldNum" sz="quarter" idx="12"/>
          </p:nvPr>
        </p:nvSpPr>
        <p:spPr/>
        <p:txBody>
          <a:bodyPr/>
          <a:lstStyle/>
          <a:p>
            <a:fld id="{6277C00C-290E-408A-A1E9-2F751D7271C6}" type="slidenum">
              <a:rPr lang="en-US" smtClean="0"/>
              <a:t>‹#›</a:t>
            </a:fld>
            <a:endParaRPr lang="en-US"/>
          </a:p>
        </p:txBody>
      </p:sp>
    </p:spTree>
    <p:extLst>
      <p:ext uri="{BB962C8B-B14F-4D97-AF65-F5344CB8AC3E}">
        <p14:creationId xmlns:p14="http://schemas.microsoft.com/office/powerpoint/2010/main" val="2750735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2D1356-9D32-2EFE-631D-EA7451CCA6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7FD64A4-E3F5-78DE-6DE5-862E8AF26F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9416A0-049E-DE4E-BB4A-F8F6547352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0BFE8D-5EFF-41A6-9232-43A8E9043DAA}" type="datetimeFigureOut">
              <a:rPr lang="en-US" smtClean="0"/>
              <a:t>10/31/2024</a:t>
            </a:fld>
            <a:endParaRPr lang="en-US"/>
          </a:p>
        </p:txBody>
      </p:sp>
      <p:sp>
        <p:nvSpPr>
          <p:cNvPr id="5" name="Footer Placeholder 4">
            <a:extLst>
              <a:ext uri="{FF2B5EF4-FFF2-40B4-BE49-F238E27FC236}">
                <a16:creationId xmlns:a16="http://schemas.microsoft.com/office/drawing/2014/main" id="{7106B81F-07DF-101A-D4E0-F358FBB681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3269C90-668D-ADF4-2199-43B19DB417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77C00C-290E-408A-A1E9-2F751D7271C6}" type="slidenum">
              <a:rPr lang="en-US" smtClean="0"/>
              <a:t>‹#›</a:t>
            </a:fld>
            <a:endParaRPr lang="en-US"/>
          </a:p>
        </p:txBody>
      </p:sp>
    </p:spTree>
    <p:extLst>
      <p:ext uri="{BB962C8B-B14F-4D97-AF65-F5344CB8AC3E}">
        <p14:creationId xmlns:p14="http://schemas.microsoft.com/office/powerpoint/2010/main" val="39222525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hyperlink" Target="https://www.ga.com/images/procurement/GA-Supplier-Code-of-Conduct(rev3-20).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hyperlink" Target="https://business.defense.gov/Programs/Cyber-Security-Resources/" TargetMode="External"/><Relationship Id="rId3" Type="http://schemas.openxmlformats.org/officeDocument/2006/relationships/hyperlink" Target="https://view.officeapps.live.com/op/view.aspx?src=https%3A%2F%2Fcsrc.nist.gov%2Ffiles%2Fpubs%2Fsp%2F800%2F171%2Fr2%2Fupd1%2Ffinal%2Fdocs%2Fcui-ssp-template-final.docx&amp;wdOrigin=BROWSELINK" TargetMode="External"/><Relationship Id="rId7" Type="http://schemas.openxmlformats.org/officeDocument/2006/relationships/hyperlink" Target="http://dodprocurementtoolbox.com/site-pages/cybersecurity-dod-acquisition-regulations" TargetMode="External"/><Relationship Id="rId2" Type="http://schemas.openxmlformats.org/officeDocument/2006/relationships/image" Target="../media/image3.jpeg"/><Relationship Id="rId1" Type="http://schemas.openxmlformats.org/officeDocument/2006/relationships/slideLayout" Target="../slideLayouts/slideLayout4.xml"/><Relationship Id="rId6" Type="http://schemas.openxmlformats.org/officeDocument/2006/relationships/hyperlink" Target="https://projectspectrum.io/#!/" TargetMode="External"/><Relationship Id="rId5" Type="http://schemas.openxmlformats.org/officeDocument/2006/relationships/hyperlink" Target="https://dibnet.dod.mil/portal/intranet/" TargetMode="External"/><Relationship Id="rId10" Type="http://schemas.openxmlformats.org/officeDocument/2006/relationships/hyperlink" Target="https://securityawareness.usalearning.gov/cui/index.html" TargetMode="External"/><Relationship Id="rId4" Type="http://schemas.openxmlformats.org/officeDocument/2006/relationships/image" Target="../media/image14.png"/><Relationship Id="rId9" Type="http://schemas.openxmlformats.org/officeDocument/2006/relationships/hyperlink" Target="https://www.dodcui.mi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hyperlink" Target="https://www.ga.com/procurement/" TargetMode="Externa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hyperlink" Target="https://proposals.seller.ariba.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hyperlink" Target="http://www.ga.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hyperlink" Target="https://www.ga.com/images/procurement/EMS-0196_Supplier_Disposition_Request(rev-E).docx" TargetMode="External"/><Relationship Id="rId3" Type="http://schemas.openxmlformats.org/officeDocument/2006/relationships/hyperlink" Target="https://www.ga.com/images/procurement/ems-0282_material_identification_code_mark_package_summary(rev-g).docx" TargetMode="External"/><Relationship Id="rId7" Type="http://schemas.openxmlformats.org/officeDocument/2006/relationships/hyperlink" Target="https://www.ga.com/images/procurement/EMS-0365_Rev%20A_Welder%20Summary%20Table.docx" TargetMode="External"/><Relationship Id="rId2" Type="http://schemas.openxmlformats.org/officeDocument/2006/relationships/image" Target="../media/image3.jpeg"/><Relationship Id="rId1" Type="http://schemas.openxmlformats.org/officeDocument/2006/relationships/slideLayout" Target="../slideLayouts/slideLayout4.xml"/><Relationship Id="rId6" Type="http://schemas.openxmlformats.org/officeDocument/2006/relationships/hyperlink" Target="https://www.ga.com/images/procurement/EMS-0364_Rev%20A_Supplier%20Document%20Reuse%20Request.docx" TargetMode="External"/><Relationship Id="rId5" Type="http://schemas.openxmlformats.org/officeDocument/2006/relationships/hyperlink" Target="https://www.ga.com/images/procurement/GA4031_Supplier_C_of_C.pdf" TargetMode="External"/><Relationship Id="rId4" Type="http://schemas.openxmlformats.org/officeDocument/2006/relationships/hyperlink" Target="https://www.ga.com/images/procurement/ems-0538_Rev-B_Source-Inspection-Request.docx" TargetMode="External"/><Relationship Id="rId9" Type="http://schemas.openxmlformats.org/officeDocument/2006/relationships/hyperlink" Target="https://www.ga.com/images/procurement/GA2329_Supplier_Disposition_Request(4-2019).pdf"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ga.com/images/procurement/QC259-259b-277_RawMaterials&amp;Metals-Requirements.pdf" TargetMode="External"/><Relationship Id="rId2" Type="http://schemas.openxmlformats.org/officeDocument/2006/relationships/image" Target="../media/image3.jpeg"/><Relationship Id="rId1" Type="http://schemas.openxmlformats.org/officeDocument/2006/relationships/slideLayout" Target="../slideLayouts/slideLayout4.xml"/><Relationship Id="rId5" Type="http://schemas.openxmlformats.org/officeDocument/2006/relationships/hyperlink" Target="mailto:SM-QA@GA.com" TargetMode="External"/><Relationship Id="rId4" Type="http://schemas.openxmlformats.org/officeDocument/2006/relationships/hyperlink" Target="https://www.ga.com/images/procurement/QC273-275_Welding&amp;Brazing-Requirements.pdf"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www.ga/procurement.com" TargetMode="External"/><Relationship Id="rId4" Type="http://schemas.openxmlformats.org/officeDocument/2006/relationships/hyperlink" Target="http://www.ga.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A3062-2606-844C-A6A2-F2E88E43CBC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36DF9819-C3DF-B9C8-EF6D-1F79816A72C4}"/>
              </a:ext>
            </a:extLst>
          </p:cNvPr>
          <p:cNvSpPr>
            <a:spLocks noGrp="1"/>
          </p:cNvSpPr>
          <p:nvPr>
            <p:ph type="subTitle" idx="1"/>
          </p:nvPr>
        </p:nvSpPr>
        <p:spPr/>
        <p:txBody>
          <a:bodyPr/>
          <a:lstStyle/>
          <a:p>
            <a:endParaRPr lang="en-US"/>
          </a:p>
        </p:txBody>
      </p:sp>
      <p:pic>
        <p:nvPicPr>
          <p:cNvPr id="5" name="Picture 4" descr="Graphical user interface, application, website&#10;&#10;Description automatically generated">
            <a:extLst>
              <a:ext uri="{FF2B5EF4-FFF2-40B4-BE49-F238E27FC236}">
                <a16:creationId xmlns:a16="http://schemas.microsoft.com/office/drawing/2014/main" id="{C5BAD6E5-E068-373D-9F9C-DEEF2CC81FA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5240" y="0"/>
            <a:ext cx="12161520" cy="6858000"/>
          </a:xfrm>
          <a:prstGeom prst="rect">
            <a:avLst/>
          </a:prstGeom>
        </p:spPr>
      </p:pic>
      <p:sp>
        <p:nvSpPr>
          <p:cNvPr id="4" name="TextBox 3">
            <a:extLst>
              <a:ext uri="{FF2B5EF4-FFF2-40B4-BE49-F238E27FC236}">
                <a16:creationId xmlns:a16="http://schemas.microsoft.com/office/drawing/2014/main" id="{B49EB35F-A157-5B25-715B-A5B880DF8FF9}"/>
              </a:ext>
            </a:extLst>
          </p:cNvPr>
          <p:cNvSpPr txBox="1"/>
          <p:nvPr/>
        </p:nvSpPr>
        <p:spPr>
          <a:xfrm>
            <a:off x="2243015" y="3118338"/>
            <a:ext cx="7752862" cy="461665"/>
          </a:xfrm>
          <a:prstGeom prst="rect">
            <a:avLst/>
          </a:prstGeom>
          <a:noFill/>
        </p:spPr>
        <p:txBody>
          <a:bodyPr wrap="square" rtlCol="0">
            <a:spAutoFit/>
          </a:bodyPr>
          <a:lstStyle/>
          <a:p>
            <a:pPr algn="ctr"/>
            <a:r>
              <a:rPr lang="en-US" sz="2400">
                <a:solidFill>
                  <a:schemeClr val="bg1"/>
                </a:solidFill>
                <a:latin typeface="Century Gothic" panose="020B0502020202020204" pitchFamily="34" charset="0"/>
              </a:rPr>
              <a:t>Doing Business with GA </a:t>
            </a:r>
          </a:p>
        </p:txBody>
      </p:sp>
      <p:sp>
        <p:nvSpPr>
          <p:cNvPr id="6" name="TextBox 5">
            <a:extLst>
              <a:ext uri="{FF2B5EF4-FFF2-40B4-BE49-F238E27FC236}">
                <a16:creationId xmlns:a16="http://schemas.microsoft.com/office/drawing/2014/main" id="{FA18BA87-F57D-D39D-F08E-4D0C3B27529F}"/>
              </a:ext>
            </a:extLst>
          </p:cNvPr>
          <p:cNvSpPr txBox="1"/>
          <p:nvPr/>
        </p:nvSpPr>
        <p:spPr>
          <a:xfrm>
            <a:off x="15241" y="5222035"/>
            <a:ext cx="11310485" cy="553998"/>
          </a:xfrm>
          <a:prstGeom prst="rect">
            <a:avLst/>
          </a:prstGeom>
          <a:noFill/>
        </p:spPr>
        <p:txBody>
          <a:bodyPr wrap="square" rtlCol="0">
            <a:spAutoFit/>
          </a:bodyPr>
          <a:lstStyle/>
          <a:p>
            <a:pPr marL="457200"/>
            <a:r>
              <a:rPr lang="en-US" sz="1000">
                <a:solidFill>
                  <a:schemeClr val="bg1"/>
                </a:solidFill>
                <a:effectLst/>
                <a:latin typeface="Century Gothic" panose="020B0502020202020204" pitchFamily="34" charset="0"/>
                <a:ea typeface="Calibri" panose="020F0502020204030204" pitchFamily="34" charset="0"/>
              </a:rPr>
              <a:t>The views expressed by the presenter are solely the views of the presenter and do not necessarily reflect the views of General Atomics. General Atomics is not providing contractual direction and does not guarantee the accuracy of the data in this presentation and accepts no responsibility for any financial or other consequences arising from the use of such information. Any opinions or conclusions provided shall not be ascribed to General Atomics.</a:t>
            </a:r>
          </a:p>
        </p:txBody>
      </p:sp>
    </p:spTree>
    <p:extLst>
      <p:ext uri="{BB962C8B-B14F-4D97-AF65-F5344CB8AC3E}">
        <p14:creationId xmlns:p14="http://schemas.microsoft.com/office/powerpoint/2010/main" val="2106039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AD6E5-E068-373D-9F9C-DEEF2CC81FA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15240" y="0"/>
            <a:ext cx="12161520" cy="6858000"/>
          </a:xfrm>
          <a:prstGeom prst="rect">
            <a:avLst/>
          </a:prstGeom>
        </p:spPr>
      </p:pic>
      <p:sp>
        <p:nvSpPr>
          <p:cNvPr id="8" name="Title 7">
            <a:extLst>
              <a:ext uri="{FF2B5EF4-FFF2-40B4-BE49-F238E27FC236}">
                <a16:creationId xmlns:a16="http://schemas.microsoft.com/office/drawing/2014/main" id="{3505A7C4-A484-DA6D-0706-FDDD1460A462}"/>
              </a:ext>
            </a:extLst>
          </p:cNvPr>
          <p:cNvSpPr>
            <a:spLocks noGrp="1"/>
          </p:cNvSpPr>
          <p:nvPr>
            <p:ph type="title"/>
          </p:nvPr>
        </p:nvSpPr>
        <p:spPr>
          <a:xfrm>
            <a:off x="15239" y="0"/>
            <a:ext cx="12161519" cy="1010653"/>
          </a:xfrm>
        </p:spPr>
        <p:txBody>
          <a:bodyPr>
            <a:noAutofit/>
          </a:bodyPr>
          <a:lstStyle/>
          <a:p>
            <a:pPr algn="ctr"/>
            <a:r>
              <a:rPr lang="en-US" sz="2800">
                <a:solidFill>
                  <a:schemeClr val="bg1"/>
                </a:solidFill>
                <a:latin typeface="Century Gothic" panose="020B0502020202020204" pitchFamily="34" charset="0"/>
              </a:rPr>
              <a:t>Doing Business with GA</a:t>
            </a:r>
          </a:p>
        </p:txBody>
      </p:sp>
      <p:pic>
        <p:nvPicPr>
          <p:cNvPr id="7" name="Picture 6" descr="Graphical user interface, text, application&#10;&#10;Description automatically generated">
            <a:extLst>
              <a:ext uri="{FF2B5EF4-FFF2-40B4-BE49-F238E27FC236}">
                <a16:creationId xmlns:a16="http://schemas.microsoft.com/office/drawing/2014/main" id="{25A71DA9-0935-3CB5-0C52-FAA0A6E0CD17}"/>
              </a:ext>
            </a:extLst>
          </p:cNvPr>
          <p:cNvPicPr>
            <a:picLocks noChangeAspect="1"/>
          </p:cNvPicPr>
          <p:nvPr/>
        </p:nvPicPr>
        <p:blipFill rotWithShape="1">
          <a:blip r:embed="rId3">
            <a:extLst>
              <a:ext uri="{28A0092B-C50C-407E-A947-70E740481C1C}">
                <a14:useLocalDpi xmlns:a14="http://schemas.microsoft.com/office/drawing/2010/main" val="0"/>
              </a:ext>
            </a:extLst>
          </a:blip>
          <a:srcRect b="1706"/>
          <a:stretch/>
        </p:blipFill>
        <p:spPr>
          <a:xfrm>
            <a:off x="543505" y="1386807"/>
            <a:ext cx="10616910" cy="4356071"/>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41361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AD6E5-E068-373D-9F9C-DEEF2CC81FA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15240" y="0"/>
            <a:ext cx="12161520" cy="6858000"/>
          </a:xfrm>
          <a:prstGeom prst="rect">
            <a:avLst/>
          </a:prstGeom>
        </p:spPr>
      </p:pic>
      <p:sp>
        <p:nvSpPr>
          <p:cNvPr id="8" name="Title 7">
            <a:extLst>
              <a:ext uri="{FF2B5EF4-FFF2-40B4-BE49-F238E27FC236}">
                <a16:creationId xmlns:a16="http://schemas.microsoft.com/office/drawing/2014/main" id="{3505A7C4-A484-DA6D-0706-FDDD1460A462}"/>
              </a:ext>
            </a:extLst>
          </p:cNvPr>
          <p:cNvSpPr>
            <a:spLocks noGrp="1"/>
          </p:cNvSpPr>
          <p:nvPr>
            <p:ph type="title"/>
          </p:nvPr>
        </p:nvSpPr>
        <p:spPr>
          <a:xfrm>
            <a:off x="15239" y="0"/>
            <a:ext cx="12161519" cy="1010653"/>
          </a:xfrm>
        </p:spPr>
        <p:txBody>
          <a:bodyPr>
            <a:noAutofit/>
          </a:bodyPr>
          <a:lstStyle/>
          <a:p>
            <a:pPr algn="ctr"/>
            <a:r>
              <a:rPr lang="en-US" sz="2800">
                <a:solidFill>
                  <a:schemeClr val="bg1"/>
                </a:solidFill>
                <a:latin typeface="Century Gothic" panose="020B0502020202020204" pitchFamily="34" charset="0"/>
              </a:rPr>
              <a:t>Doing Business with GA</a:t>
            </a:r>
          </a:p>
        </p:txBody>
      </p:sp>
      <p:pic>
        <p:nvPicPr>
          <p:cNvPr id="3" name="Picture 2" descr="Graphical user interface, text, application&#10;&#10;Description automatically generated">
            <a:extLst>
              <a:ext uri="{FF2B5EF4-FFF2-40B4-BE49-F238E27FC236}">
                <a16:creationId xmlns:a16="http://schemas.microsoft.com/office/drawing/2014/main" id="{F84F09EA-1B72-1A42-57D2-F3841B0AD1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626" y="1626206"/>
            <a:ext cx="11521471" cy="3776156"/>
          </a:xfrm>
          <a:prstGeom prst="rect">
            <a:avLst/>
          </a:prstGeom>
        </p:spPr>
      </p:pic>
      <p:sp>
        <p:nvSpPr>
          <p:cNvPr id="4" name="TextBox 3">
            <a:extLst>
              <a:ext uri="{FF2B5EF4-FFF2-40B4-BE49-F238E27FC236}">
                <a16:creationId xmlns:a16="http://schemas.microsoft.com/office/drawing/2014/main" id="{930FF755-72E4-7D35-011F-6C4A55B7C7F5}"/>
              </a:ext>
            </a:extLst>
          </p:cNvPr>
          <p:cNvSpPr txBox="1"/>
          <p:nvPr/>
        </p:nvSpPr>
        <p:spPr>
          <a:xfrm>
            <a:off x="1931948" y="5217696"/>
            <a:ext cx="8584826" cy="369332"/>
          </a:xfrm>
          <a:prstGeom prst="rect">
            <a:avLst/>
          </a:prstGeom>
          <a:solidFill>
            <a:srgbClr val="FBE24C"/>
          </a:solidFill>
          <a:ln w="12700">
            <a:solidFill>
              <a:schemeClr val="tx1"/>
            </a:solidFill>
          </a:ln>
        </p:spPr>
        <p:txBody>
          <a:bodyPr wrap="square">
            <a:spAutoFit/>
          </a:bodyPr>
          <a:lstStyle/>
          <a:p>
            <a:pPr algn="ctr"/>
            <a:r>
              <a:rPr lang="en-US" b="0" i="0">
                <a:solidFill>
                  <a:srgbClr val="212529"/>
                </a:solidFill>
                <a:effectLst/>
                <a:latin typeface="Century Gothic" panose="020B0502020202020204" pitchFamily="34" charset="0"/>
                <a:hlinkClick r:id="rId4"/>
              </a:rPr>
              <a:t>Download our GA Supplier Code of Conduct </a:t>
            </a:r>
            <a:endParaRPr lang="en-US" b="0" i="0">
              <a:solidFill>
                <a:srgbClr val="212529"/>
              </a:solidFill>
              <a:effectLst/>
              <a:latin typeface="Century Gothic" panose="020B0502020202020204" pitchFamily="34" charset="0"/>
            </a:endParaRPr>
          </a:p>
        </p:txBody>
      </p:sp>
    </p:spTree>
    <p:extLst>
      <p:ext uri="{BB962C8B-B14F-4D97-AF65-F5344CB8AC3E}">
        <p14:creationId xmlns:p14="http://schemas.microsoft.com/office/powerpoint/2010/main" val="3800391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AD6E5-E068-373D-9F9C-DEEF2CC81FA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15240" y="0"/>
            <a:ext cx="12161520" cy="6858000"/>
          </a:xfrm>
          <a:prstGeom prst="rect">
            <a:avLst/>
          </a:prstGeom>
        </p:spPr>
      </p:pic>
      <p:sp>
        <p:nvSpPr>
          <p:cNvPr id="8" name="Title 7">
            <a:extLst>
              <a:ext uri="{FF2B5EF4-FFF2-40B4-BE49-F238E27FC236}">
                <a16:creationId xmlns:a16="http://schemas.microsoft.com/office/drawing/2014/main" id="{3505A7C4-A484-DA6D-0706-FDDD1460A462}"/>
              </a:ext>
            </a:extLst>
          </p:cNvPr>
          <p:cNvSpPr>
            <a:spLocks noGrp="1"/>
          </p:cNvSpPr>
          <p:nvPr>
            <p:ph type="title"/>
          </p:nvPr>
        </p:nvSpPr>
        <p:spPr>
          <a:xfrm>
            <a:off x="15239" y="0"/>
            <a:ext cx="12161519" cy="1010653"/>
          </a:xfrm>
        </p:spPr>
        <p:txBody>
          <a:bodyPr>
            <a:noAutofit/>
          </a:bodyPr>
          <a:lstStyle/>
          <a:p>
            <a:pPr algn="ctr"/>
            <a:r>
              <a:rPr lang="en-US" sz="2800">
                <a:solidFill>
                  <a:schemeClr val="bg1"/>
                </a:solidFill>
                <a:latin typeface="Century Gothic" panose="020B0502020202020204" pitchFamily="34" charset="0"/>
              </a:rPr>
              <a:t>Doing Business with GA</a:t>
            </a:r>
          </a:p>
        </p:txBody>
      </p:sp>
      <p:pic>
        <p:nvPicPr>
          <p:cNvPr id="2" name="Picture 3">
            <a:extLst>
              <a:ext uri="{FF2B5EF4-FFF2-40B4-BE49-F238E27FC236}">
                <a16:creationId xmlns:a16="http://schemas.microsoft.com/office/drawing/2014/main" id="{1B3912E6-00F4-97A9-CE20-52D999B86C0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76042" y="1410763"/>
            <a:ext cx="3430867" cy="4353386"/>
          </a:xfrm>
          <a:prstGeom prst="rect">
            <a:avLst/>
          </a:prstGeom>
          <a:noFill/>
          <a:ln w="12700">
            <a:solidFill>
              <a:srgbClr val="000066"/>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7821F88B-DC13-DE12-94D8-4C53E4154FE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57411" y="1410763"/>
            <a:ext cx="3260717" cy="4353386"/>
          </a:xfrm>
          <a:prstGeom prst="rect">
            <a:avLst/>
          </a:prstGeom>
          <a:noFill/>
          <a:ln w="12700">
            <a:solidFill>
              <a:srgbClr val="00006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568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AD6E5-E068-373D-9F9C-DEEF2CC81FA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15240" y="0"/>
            <a:ext cx="12161520" cy="6858000"/>
          </a:xfrm>
          <a:prstGeom prst="rect">
            <a:avLst/>
          </a:prstGeom>
        </p:spPr>
      </p:pic>
      <p:sp>
        <p:nvSpPr>
          <p:cNvPr id="8" name="Title 7">
            <a:extLst>
              <a:ext uri="{FF2B5EF4-FFF2-40B4-BE49-F238E27FC236}">
                <a16:creationId xmlns:a16="http://schemas.microsoft.com/office/drawing/2014/main" id="{3505A7C4-A484-DA6D-0706-FDDD1460A462}"/>
              </a:ext>
            </a:extLst>
          </p:cNvPr>
          <p:cNvSpPr>
            <a:spLocks noGrp="1"/>
          </p:cNvSpPr>
          <p:nvPr>
            <p:ph type="title"/>
          </p:nvPr>
        </p:nvSpPr>
        <p:spPr>
          <a:xfrm>
            <a:off x="15239" y="0"/>
            <a:ext cx="12161519" cy="1010653"/>
          </a:xfrm>
        </p:spPr>
        <p:txBody>
          <a:bodyPr>
            <a:noAutofit/>
          </a:bodyPr>
          <a:lstStyle/>
          <a:p>
            <a:pPr algn="ctr"/>
            <a:r>
              <a:rPr lang="en-US" sz="2800">
                <a:solidFill>
                  <a:schemeClr val="bg1"/>
                </a:solidFill>
                <a:latin typeface="Century Gothic" panose="020B0502020202020204" pitchFamily="34" charset="0"/>
              </a:rPr>
              <a:t>Doing Business with GA</a:t>
            </a:r>
          </a:p>
        </p:txBody>
      </p:sp>
      <p:pic>
        <p:nvPicPr>
          <p:cNvPr id="3" name="Picture 2" descr="Graphical user interface, website&#10;&#10;Description automatically generated">
            <a:extLst>
              <a:ext uri="{FF2B5EF4-FFF2-40B4-BE49-F238E27FC236}">
                <a16:creationId xmlns:a16="http://schemas.microsoft.com/office/drawing/2014/main" id="{4DFA6A44-58D8-4F4C-B4E3-13C02D00B63A}"/>
              </a:ext>
            </a:extLst>
          </p:cNvPr>
          <p:cNvPicPr>
            <a:picLocks noChangeAspect="1"/>
          </p:cNvPicPr>
          <p:nvPr/>
        </p:nvPicPr>
        <p:blipFill rotWithShape="1">
          <a:blip r:embed="rId3">
            <a:extLst>
              <a:ext uri="{28A0092B-C50C-407E-A947-70E740481C1C}">
                <a14:useLocalDpi xmlns:a14="http://schemas.microsoft.com/office/drawing/2010/main" val="0"/>
              </a:ext>
            </a:extLst>
          </a:blip>
          <a:srcRect l="2221" t="1995" r="3894"/>
          <a:stretch/>
        </p:blipFill>
        <p:spPr>
          <a:xfrm>
            <a:off x="543505" y="1328798"/>
            <a:ext cx="9679259" cy="4518549"/>
          </a:xfrm>
          <a:prstGeom prst="rect">
            <a:avLst/>
          </a:prstGeom>
          <a:ln w="12700">
            <a:solidFill>
              <a:srgbClr val="000066"/>
            </a:solidFill>
          </a:ln>
        </p:spPr>
      </p:pic>
    </p:spTree>
    <p:extLst>
      <p:ext uri="{BB962C8B-B14F-4D97-AF65-F5344CB8AC3E}">
        <p14:creationId xmlns:p14="http://schemas.microsoft.com/office/powerpoint/2010/main" val="2008144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AD6E5-E068-373D-9F9C-DEEF2CC81FA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15240" y="0"/>
            <a:ext cx="12161520" cy="6858000"/>
          </a:xfrm>
          <a:prstGeom prst="rect">
            <a:avLst/>
          </a:prstGeom>
        </p:spPr>
      </p:pic>
      <p:sp>
        <p:nvSpPr>
          <p:cNvPr id="8" name="Title 7">
            <a:extLst>
              <a:ext uri="{FF2B5EF4-FFF2-40B4-BE49-F238E27FC236}">
                <a16:creationId xmlns:a16="http://schemas.microsoft.com/office/drawing/2014/main" id="{3505A7C4-A484-DA6D-0706-FDDD1460A462}"/>
              </a:ext>
            </a:extLst>
          </p:cNvPr>
          <p:cNvSpPr>
            <a:spLocks noGrp="1"/>
          </p:cNvSpPr>
          <p:nvPr>
            <p:ph type="title"/>
          </p:nvPr>
        </p:nvSpPr>
        <p:spPr>
          <a:xfrm>
            <a:off x="15239" y="0"/>
            <a:ext cx="12161519" cy="1010653"/>
          </a:xfrm>
        </p:spPr>
        <p:txBody>
          <a:bodyPr>
            <a:noAutofit/>
          </a:bodyPr>
          <a:lstStyle/>
          <a:p>
            <a:pPr algn="ctr"/>
            <a:r>
              <a:rPr lang="en-US" sz="2800">
                <a:solidFill>
                  <a:schemeClr val="bg1"/>
                </a:solidFill>
                <a:latin typeface="Century Gothic" panose="020B0502020202020204" pitchFamily="34" charset="0"/>
              </a:rPr>
              <a:t>Doing Business with GA</a:t>
            </a:r>
          </a:p>
        </p:txBody>
      </p:sp>
      <p:pic>
        <p:nvPicPr>
          <p:cNvPr id="4" name="Picture 3" descr="Graphical user interface, text, application&#10;&#10;Description automatically generated">
            <a:extLst>
              <a:ext uri="{FF2B5EF4-FFF2-40B4-BE49-F238E27FC236}">
                <a16:creationId xmlns:a16="http://schemas.microsoft.com/office/drawing/2014/main" id="{5EEBD209-86C4-97EC-B6EB-EA73F917A4F0}"/>
              </a:ext>
            </a:extLst>
          </p:cNvPr>
          <p:cNvPicPr>
            <a:picLocks noChangeAspect="1"/>
          </p:cNvPicPr>
          <p:nvPr/>
        </p:nvPicPr>
        <p:blipFill rotWithShape="1">
          <a:blip r:embed="rId3">
            <a:extLst>
              <a:ext uri="{28A0092B-C50C-407E-A947-70E740481C1C}">
                <a14:useLocalDpi xmlns:a14="http://schemas.microsoft.com/office/drawing/2010/main" val="0"/>
              </a:ext>
            </a:extLst>
          </a:blip>
          <a:srcRect l="992"/>
          <a:stretch/>
        </p:blipFill>
        <p:spPr>
          <a:xfrm>
            <a:off x="543505" y="1379985"/>
            <a:ext cx="10631637" cy="4490711"/>
          </a:xfrm>
          <a:prstGeom prst="rect">
            <a:avLst/>
          </a:prstGeom>
          <a:ln w="12700">
            <a:solidFill>
              <a:srgbClr val="000066"/>
            </a:solidFill>
          </a:ln>
        </p:spPr>
      </p:pic>
    </p:spTree>
    <p:extLst>
      <p:ext uri="{BB962C8B-B14F-4D97-AF65-F5344CB8AC3E}">
        <p14:creationId xmlns:p14="http://schemas.microsoft.com/office/powerpoint/2010/main" val="3244229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AD6E5-E068-373D-9F9C-DEEF2CC81FA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15240" y="0"/>
            <a:ext cx="12161520" cy="6858000"/>
          </a:xfrm>
          <a:prstGeom prst="rect">
            <a:avLst/>
          </a:prstGeom>
        </p:spPr>
      </p:pic>
      <p:sp>
        <p:nvSpPr>
          <p:cNvPr id="8" name="Title 7">
            <a:extLst>
              <a:ext uri="{FF2B5EF4-FFF2-40B4-BE49-F238E27FC236}">
                <a16:creationId xmlns:a16="http://schemas.microsoft.com/office/drawing/2014/main" id="{3505A7C4-A484-DA6D-0706-FDDD1460A462}"/>
              </a:ext>
            </a:extLst>
          </p:cNvPr>
          <p:cNvSpPr>
            <a:spLocks noGrp="1"/>
          </p:cNvSpPr>
          <p:nvPr>
            <p:ph type="title"/>
          </p:nvPr>
        </p:nvSpPr>
        <p:spPr>
          <a:xfrm>
            <a:off x="15239" y="0"/>
            <a:ext cx="12161519" cy="1010653"/>
          </a:xfrm>
        </p:spPr>
        <p:txBody>
          <a:bodyPr>
            <a:noAutofit/>
          </a:bodyPr>
          <a:lstStyle/>
          <a:p>
            <a:pPr algn="ctr"/>
            <a:r>
              <a:rPr lang="en-US" sz="2800">
                <a:solidFill>
                  <a:schemeClr val="bg1"/>
                </a:solidFill>
                <a:latin typeface="Century Gothic" panose="020B0502020202020204" pitchFamily="34" charset="0"/>
              </a:rPr>
              <a:t>Doing Business with GA</a:t>
            </a:r>
          </a:p>
        </p:txBody>
      </p:sp>
      <p:sp>
        <p:nvSpPr>
          <p:cNvPr id="14" name="TextBox 13">
            <a:extLst>
              <a:ext uri="{FF2B5EF4-FFF2-40B4-BE49-F238E27FC236}">
                <a16:creationId xmlns:a16="http://schemas.microsoft.com/office/drawing/2014/main" id="{929C8184-3C31-EB42-D854-49F037FA9BB7}"/>
              </a:ext>
            </a:extLst>
          </p:cNvPr>
          <p:cNvSpPr txBox="1"/>
          <p:nvPr/>
        </p:nvSpPr>
        <p:spPr>
          <a:xfrm>
            <a:off x="593847" y="1001649"/>
            <a:ext cx="10525125" cy="400110"/>
          </a:xfrm>
          <a:prstGeom prst="rect">
            <a:avLst/>
          </a:prstGeom>
          <a:noFill/>
        </p:spPr>
        <p:txBody>
          <a:bodyPr wrap="square">
            <a:spAutoFit/>
          </a:bodyPr>
          <a:lstStyle/>
          <a:p>
            <a:pPr marL="0" indent="0" fontAlgn="base">
              <a:spcAft>
                <a:spcPct val="0"/>
              </a:spcAft>
              <a:buNone/>
            </a:pPr>
            <a:r>
              <a:rPr lang="en-US" altLang="en-US" sz="2000" b="1" u="sng">
                <a:latin typeface="Century Gothic" panose="020B0502020202020204" pitchFamily="34" charset="0"/>
                <a:ea typeface="ＭＳ Ｐゴシック" panose="020B0600070205080204" pitchFamily="34" charset="-128"/>
              </a:rPr>
              <a:t>Cybersecurity – PROTECT Information, according to</a:t>
            </a:r>
          </a:p>
        </p:txBody>
      </p:sp>
      <p:sp>
        <p:nvSpPr>
          <p:cNvPr id="2" name="TextBox 1">
            <a:extLst>
              <a:ext uri="{FF2B5EF4-FFF2-40B4-BE49-F238E27FC236}">
                <a16:creationId xmlns:a16="http://schemas.microsoft.com/office/drawing/2014/main" id="{9777450E-CCB3-1CBE-C397-5930030DE0EE}"/>
              </a:ext>
            </a:extLst>
          </p:cNvPr>
          <p:cNvSpPr txBox="1"/>
          <p:nvPr/>
        </p:nvSpPr>
        <p:spPr>
          <a:xfrm>
            <a:off x="593847" y="1270347"/>
            <a:ext cx="11194090" cy="1477328"/>
          </a:xfrm>
          <a:prstGeom prst="rect">
            <a:avLst/>
          </a:prstGeom>
          <a:noFill/>
        </p:spPr>
        <p:txBody>
          <a:bodyPr wrap="none" rtlCol="0">
            <a:spAutoFit/>
          </a:bodyPr>
          <a:lstStyle/>
          <a:p>
            <a:pPr marL="285750" indent="-285750">
              <a:buFont typeface="Arial" panose="020B0604020202020204" pitchFamily="34" charset="0"/>
              <a:buChar char="•"/>
            </a:pPr>
            <a:r>
              <a:rPr lang="en-US">
                <a:latin typeface="Century Gothic" panose="020B0502020202020204" pitchFamily="34" charset="0"/>
              </a:rPr>
              <a:t>National Institute of Standards and Technology (NIST) Special Publication (SP) 800-171</a:t>
            </a:r>
          </a:p>
          <a:p>
            <a:pPr marL="285750" indent="-285750">
              <a:buFont typeface="Arial" panose="020B0604020202020204" pitchFamily="34" charset="0"/>
              <a:buChar char="•"/>
            </a:pPr>
            <a:r>
              <a:rPr lang="en-US">
                <a:latin typeface="Century Gothic" panose="020B0502020202020204" pitchFamily="34" charset="0"/>
              </a:rPr>
              <a:t>FAR 52.204-21 - Basic Safeguarding of Covered Contractor Information Systems</a:t>
            </a:r>
          </a:p>
          <a:p>
            <a:pPr marL="285750" indent="-285750">
              <a:buFont typeface="Arial" panose="020B0604020202020204" pitchFamily="34" charset="0"/>
              <a:buChar char="•"/>
            </a:pPr>
            <a:r>
              <a:rPr lang="en-US">
                <a:latin typeface="Century Gothic" panose="020B0502020202020204" pitchFamily="34" charset="0"/>
              </a:rPr>
              <a:t>DFARS 252.204-7012 - Safeguarding Covered Defense Information and Cyber Incident Reporting</a:t>
            </a:r>
          </a:p>
          <a:p>
            <a:pPr marL="285750" indent="-285750">
              <a:buFont typeface="Arial" panose="020B0604020202020204" pitchFamily="34" charset="0"/>
              <a:buChar char="•"/>
            </a:pPr>
            <a:r>
              <a:rPr lang="en-US">
                <a:latin typeface="Century Gothic" panose="020B0502020202020204" pitchFamily="34" charset="0"/>
              </a:rPr>
              <a:t>System Security Plan (SSP) – </a:t>
            </a:r>
            <a:r>
              <a:rPr lang="en-US">
                <a:latin typeface="Century Gothic" panose="020B0502020202020204" pitchFamily="34" charset="0"/>
                <a:hlinkClick r:id="rId3"/>
              </a:rPr>
              <a:t>Free Template</a:t>
            </a:r>
            <a:endParaRPr lang="en-US">
              <a:latin typeface="Century Gothic" panose="020B0502020202020204" pitchFamily="34" charset="0"/>
            </a:endParaRPr>
          </a:p>
          <a:p>
            <a:pPr marL="285750" indent="-285750">
              <a:buFont typeface="Arial" panose="020B0604020202020204" pitchFamily="34" charset="0"/>
              <a:buChar char="•"/>
            </a:pPr>
            <a:r>
              <a:rPr lang="en-US">
                <a:latin typeface="Century Gothic" panose="020B0502020202020204" pitchFamily="34" charset="0"/>
              </a:rPr>
              <a:t>DFARS 252.204-7020 - DoD Assessment Requirements</a:t>
            </a:r>
          </a:p>
        </p:txBody>
      </p:sp>
      <p:pic>
        <p:nvPicPr>
          <p:cNvPr id="3" name="Picture 2">
            <a:extLst>
              <a:ext uri="{FF2B5EF4-FFF2-40B4-BE49-F238E27FC236}">
                <a16:creationId xmlns:a16="http://schemas.microsoft.com/office/drawing/2014/main" id="{AED58CB3-3E3D-8A90-2EF5-72084A01D85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075678" y="3747571"/>
            <a:ext cx="2394168" cy="211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7C3661ED-CF9D-9B64-CBE7-4BC0B5402AA8}"/>
              </a:ext>
            </a:extLst>
          </p:cNvPr>
          <p:cNvSpPr txBox="1"/>
          <p:nvPr/>
        </p:nvSpPr>
        <p:spPr>
          <a:xfrm>
            <a:off x="593847" y="2801313"/>
            <a:ext cx="11631710" cy="1231106"/>
          </a:xfrm>
          <a:prstGeom prst="rect">
            <a:avLst/>
          </a:prstGeom>
          <a:noFill/>
        </p:spPr>
        <p:txBody>
          <a:bodyPr wrap="none" rtlCol="0">
            <a:spAutoFit/>
          </a:bodyPr>
          <a:lstStyle/>
          <a:p>
            <a:pPr marL="0" indent="0" fontAlgn="base">
              <a:spcAft>
                <a:spcPct val="0"/>
              </a:spcAft>
              <a:buNone/>
            </a:pPr>
            <a:r>
              <a:rPr lang="en-US" altLang="en-US" sz="2000" b="1" u="sng">
                <a:latin typeface="Century Gothic" panose="020B0502020202020204" pitchFamily="34" charset="0"/>
                <a:ea typeface="ＭＳ Ｐゴシック" panose="020B0600070205080204" pitchFamily="34" charset="-128"/>
              </a:rPr>
              <a:t>Cybersecurity – Report Cybersecurity Incidents</a:t>
            </a:r>
          </a:p>
          <a:p>
            <a:pPr marL="285750" indent="-285750">
              <a:buFont typeface="Arial" panose="020B0604020202020204" pitchFamily="34" charset="0"/>
              <a:buChar char="•"/>
            </a:pPr>
            <a:r>
              <a:rPr lang="en-US">
                <a:latin typeface="Century Gothic" panose="020B0502020202020204" pitchFamily="34" charset="0"/>
              </a:rPr>
              <a:t>Notify your Purchasing Representative within 72 hours if you experience a Cybersecurity incident </a:t>
            </a:r>
          </a:p>
          <a:p>
            <a:pPr marL="285750" indent="-285750">
              <a:buFont typeface="Arial" panose="020B0604020202020204" pitchFamily="34" charset="0"/>
              <a:buChar char="•"/>
            </a:pPr>
            <a:r>
              <a:rPr lang="en-US">
                <a:latin typeface="Century Gothic" panose="020B0502020202020204" pitchFamily="34" charset="0"/>
              </a:rPr>
              <a:t>If subject to DFARS 252.204-7012, must report incident to the </a:t>
            </a:r>
            <a:r>
              <a:rPr lang="en-US" err="1">
                <a:latin typeface="Century Gothic" panose="020B0502020202020204" pitchFamily="34" charset="0"/>
                <a:hlinkClick r:id="rId5"/>
              </a:rPr>
              <a:t>DIBNet</a:t>
            </a:r>
            <a:r>
              <a:rPr lang="en-US">
                <a:latin typeface="Century Gothic" panose="020B0502020202020204" pitchFamily="34" charset="0"/>
                <a:hlinkClick r:id="rId5"/>
              </a:rPr>
              <a:t> Portal</a:t>
            </a:r>
            <a:r>
              <a:rPr lang="en-US">
                <a:latin typeface="Century Gothic" panose="020B0502020202020204" pitchFamily="34" charset="0"/>
              </a:rPr>
              <a:t> within 72 hours of discover</a:t>
            </a:r>
            <a:endParaRPr lang="en-US" altLang="en-US" b="1" u="sng">
              <a:latin typeface="Century Gothic" panose="020B0502020202020204" pitchFamily="34" charset="0"/>
              <a:ea typeface="ＭＳ Ｐゴシック" panose="020B0600070205080204" pitchFamily="34" charset="-128"/>
            </a:endParaRPr>
          </a:p>
          <a:p>
            <a:endParaRPr lang="en-US"/>
          </a:p>
        </p:txBody>
      </p:sp>
      <p:sp>
        <p:nvSpPr>
          <p:cNvPr id="7" name="TextBox 6">
            <a:extLst>
              <a:ext uri="{FF2B5EF4-FFF2-40B4-BE49-F238E27FC236}">
                <a16:creationId xmlns:a16="http://schemas.microsoft.com/office/drawing/2014/main" id="{3B6D7540-76F0-0069-96E8-7E2660B7D3FF}"/>
              </a:ext>
            </a:extLst>
          </p:cNvPr>
          <p:cNvSpPr txBox="1"/>
          <p:nvPr/>
        </p:nvSpPr>
        <p:spPr>
          <a:xfrm>
            <a:off x="591716" y="3761495"/>
            <a:ext cx="8608447" cy="2339102"/>
          </a:xfrm>
          <a:prstGeom prst="rect">
            <a:avLst/>
          </a:prstGeom>
          <a:noFill/>
        </p:spPr>
        <p:txBody>
          <a:bodyPr wrap="none" rtlCol="0">
            <a:spAutoFit/>
          </a:bodyPr>
          <a:lstStyle/>
          <a:p>
            <a:pPr marL="0" indent="0" fontAlgn="base">
              <a:spcAft>
                <a:spcPct val="0"/>
              </a:spcAft>
              <a:buNone/>
            </a:pPr>
            <a:r>
              <a:rPr lang="en-US" altLang="en-US" sz="2000" b="1" u="sng">
                <a:latin typeface="Century Gothic" panose="020B0502020202020204" pitchFamily="34" charset="0"/>
                <a:ea typeface="ＭＳ Ｐゴシック" panose="020B0600070205080204" pitchFamily="34" charset="-128"/>
              </a:rPr>
              <a:t>Cybersecurity – Additional Resources and Video Training </a:t>
            </a:r>
            <a:r>
              <a:rPr lang="en-US" sz="2000" b="1" i="0" u="sng" strike="noStrike">
                <a:effectLst/>
                <a:highlight>
                  <a:srgbClr val="FFFFFF"/>
                </a:highlight>
                <a:latin typeface="Century Gothic" panose="020B0502020202020204" pitchFamily="34" charset="0"/>
              </a:rPr>
              <a:t>Resources</a:t>
            </a:r>
            <a:r>
              <a:rPr lang="en-US" sz="2000" b="1" i="0" strike="noStrike">
                <a:effectLst/>
                <a:highlight>
                  <a:srgbClr val="FFFFFF"/>
                </a:highlight>
                <a:latin typeface="Century Gothic" panose="020B0502020202020204" pitchFamily="34" charset="0"/>
              </a:rPr>
              <a:t> </a:t>
            </a:r>
            <a:endParaRPr lang="en-US" sz="2000" b="0" i="0" u="sng" strike="noStrike">
              <a:effectLst/>
              <a:highlight>
                <a:srgbClr val="FFFFFF"/>
              </a:highlight>
              <a:latin typeface="Century Gothic" panose="020B0502020202020204" pitchFamily="34" charset="0"/>
            </a:endParaRPr>
          </a:p>
          <a:p>
            <a:pPr algn="l">
              <a:buFont typeface="Arial" panose="020B0604020202020204" pitchFamily="34" charset="0"/>
              <a:buChar char="•"/>
            </a:pPr>
            <a:r>
              <a:rPr lang="en-US" b="0" i="0" u="sng">
                <a:solidFill>
                  <a:srgbClr val="20399D"/>
                </a:solidFill>
                <a:effectLst/>
                <a:highlight>
                  <a:srgbClr val="FFFFFF"/>
                </a:highlight>
                <a:latin typeface="Century Gothic" panose="020B0502020202020204" pitchFamily="34" charset="0"/>
                <a:hlinkClick r:id="rId6"/>
              </a:rPr>
              <a:t> Project Spectrum</a:t>
            </a:r>
            <a:endParaRPr lang="en-US" b="0" i="0">
              <a:solidFill>
                <a:srgbClr val="212529"/>
              </a:solidFill>
              <a:effectLst/>
              <a:highlight>
                <a:srgbClr val="FFFFFF"/>
              </a:highlight>
              <a:latin typeface="Century Gothic" panose="020B0502020202020204" pitchFamily="34" charset="0"/>
            </a:endParaRPr>
          </a:p>
          <a:p>
            <a:pPr algn="l">
              <a:buFont typeface="Arial" panose="020B0604020202020204" pitchFamily="34" charset="0"/>
              <a:buChar char="•"/>
            </a:pPr>
            <a:r>
              <a:rPr lang="en-US" b="0" i="0" u="none" strike="noStrike">
                <a:solidFill>
                  <a:srgbClr val="346AC3"/>
                </a:solidFill>
                <a:effectLst/>
                <a:highlight>
                  <a:srgbClr val="FFFFFF"/>
                </a:highlight>
                <a:latin typeface="Century Gothic" panose="020B0502020202020204" pitchFamily="34" charset="0"/>
                <a:hlinkClick r:id="rId7"/>
              </a:rPr>
              <a:t> DoD Procurement Toolbox – Cybersecurity Resources</a:t>
            </a:r>
            <a:endParaRPr lang="en-US" b="0" i="0">
              <a:solidFill>
                <a:srgbClr val="212529"/>
              </a:solidFill>
              <a:effectLst/>
              <a:highlight>
                <a:srgbClr val="FFFFFF"/>
              </a:highlight>
              <a:latin typeface="Century Gothic" panose="020B0502020202020204" pitchFamily="34" charset="0"/>
            </a:endParaRPr>
          </a:p>
          <a:p>
            <a:pPr algn="l">
              <a:buFont typeface="Arial" panose="020B0604020202020204" pitchFamily="34" charset="0"/>
              <a:buChar char="•"/>
            </a:pPr>
            <a:r>
              <a:rPr lang="en-US" b="0" i="0" u="none" strike="noStrike">
                <a:solidFill>
                  <a:srgbClr val="346AC3"/>
                </a:solidFill>
                <a:effectLst/>
                <a:highlight>
                  <a:srgbClr val="FFFFFF"/>
                </a:highlight>
                <a:latin typeface="Century Gothic" panose="020B0502020202020204" pitchFamily="34" charset="0"/>
                <a:hlinkClick r:id="rId8"/>
              </a:rPr>
              <a:t> DoD – Office of Small Business Programs - Cybersecurity</a:t>
            </a:r>
            <a:endParaRPr lang="en-US" b="0" i="0">
              <a:solidFill>
                <a:srgbClr val="212529"/>
              </a:solidFill>
              <a:effectLst/>
              <a:highlight>
                <a:srgbClr val="FFFFFF"/>
              </a:highlight>
              <a:latin typeface="Century Gothic" panose="020B0502020202020204" pitchFamily="34" charset="0"/>
            </a:endParaRPr>
          </a:p>
          <a:p>
            <a:pPr algn="l">
              <a:buFont typeface="Arial" panose="020B0604020202020204" pitchFamily="34" charset="0"/>
              <a:buChar char="•"/>
            </a:pPr>
            <a:r>
              <a:rPr lang="en-US" b="0" i="0" u="none" strike="noStrike">
                <a:solidFill>
                  <a:srgbClr val="346AC3"/>
                </a:solidFill>
                <a:effectLst/>
                <a:highlight>
                  <a:srgbClr val="FFFFFF"/>
                </a:highlight>
                <a:latin typeface="Century Gothic" panose="020B0502020202020204" pitchFamily="34" charset="0"/>
                <a:hlinkClick r:id="rId9"/>
              </a:rPr>
              <a:t> DoD Official Controlled Unclassified Information Website</a:t>
            </a:r>
            <a:endParaRPr lang="en-US" b="0" i="0" u="none" strike="noStrike">
              <a:solidFill>
                <a:srgbClr val="346AC3"/>
              </a:solidFill>
              <a:effectLst/>
              <a:highlight>
                <a:srgbClr val="FFFFFF"/>
              </a:highlight>
              <a:latin typeface="Century Gothic" panose="020B0502020202020204" pitchFamily="34" charset="0"/>
            </a:endParaRPr>
          </a:p>
          <a:p>
            <a:pPr algn="l"/>
            <a:r>
              <a:rPr lang="en-US" b="1" i="0">
                <a:effectLst/>
                <a:highlight>
                  <a:srgbClr val="FFFFFF"/>
                </a:highlight>
                <a:latin typeface="Century Gothic" panose="020B0502020202020204" pitchFamily="34" charset="0"/>
              </a:rPr>
              <a:t>Video Training </a:t>
            </a:r>
          </a:p>
          <a:p>
            <a:pPr algn="l">
              <a:buFont typeface="Arial" panose="020B0604020202020204" pitchFamily="34" charset="0"/>
              <a:buChar char="•"/>
            </a:pPr>
            <a:r>
              <a:rPr lang="en-US" b="0" i="0" u="none" strike="noStrike">
                <a:solidFill>
                  <a:srgbClr val="346AC3"/>
                </a:solidFill>
                <a:effectLst/>
                <a:highlight>
                  <a:srgbClr val="FFFFFF"/>
                </a:highlight>
                <a:latin typeface="Century Gothic" panose="020B0502020202020204" pitchFamily="34" charset="0"/>
                <a:hlinkClick r:id="rId10"/>
              </a:rPr>
              <a:t> DoD Controlled Unclassified Information Video Training</a:t>
            </a:r>
            <a:endParaRPr lang="en-US" b="0" i="0">
              <a:solidFill>
                <a:srgbClr val="212529"/>
              </a:solidFill>
              <a:effectLst/>
              <a:highlight>
                <a:srgbClr val="FFFFFF"/>
              </a:highlight>
              <a:latin typeface="Century Gothic" panose="020B0502020202020204" pitchFamily="34" charset="0"/>
            </a:endParaRPr>
          </a:p>
          <a:p>
            <a:endParaRPr lang="en-US"/>
          </a:p>
        </p:txBody>
      </p:sp>
    </p:spTree>
    <p:extLst>
      <p:ext uri="{BB962C8B-B14F-4D97-AF65-F5344CB8AC3E}">
        <p14:creationId xmlns:p14="http://schemas.microsoft.com/office/powerpoint/2010/main" val="2543644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AD6E5-E068-373D-9F9C-DEEF2CC81FA8}"/>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15240" y="0"/>
            <a:ext cx="12161520" cy="6858000"/>
          </a:xfrm>
          <a:prstGeom prst="rect">
            <a:avLst/>
          </a:prstGeom>
        </p:spPr>
      </p:pic>
      <p:sp>
        <p:nvSpPr>
          <p:cNvPr id="8" name="Title 7">
            <a:extLst>
              <a:ext uri="{FF2B5EF4-FFF2-40B4-BE49-F238E27FC236}">
                <a16:creationId xmlns:a16="http://schemas.microsoft.com/office/drawing/2014/main" id="{3505A7C4-A484-DA6D-0706-FDDD1460A462}"/>
              </a:ext>
            </a:extLst>
          </p:cNvPr>
          <p:cNvSpPr>
            <a:spLocks noGrp="1"/>
          </p:cNvSpPr>
          <p:nvPr>
            <p:ph type="title"/>
          </p:nvPr>
        </p:nvSpPr>
        <p:spPr>
          <a:xfrm>
            <a:off x="15239" y="0"/>
            <a:ext cx="12161519" cy="1010653"/>
          </a:xfrm>
        </p:spPr>
        <p:txBody>
          <a:bodyPr>
            <a:noAutofit/>
          </a:bodyPr>
          <a:lstStyle/>
          <a:p>
            <a:pPr algn="ctr"/>
            <a:r>
              <a:rPr lang="en-US" sz="2800">
                <a:solidFill>
                  <a:schemeClr val="bg1"/>
                </a:solidFill>
                <a:latin typeface="Century Gothic" panose="020B0502020202020204" pitchFamily="34" charset="0"/>
              </a:rPr>
              <a:t>Doing Business with GA</a:t>
            </a:r>
          </a:p>
        </p:txBody>
      </p:sp>
      <p:pic>
        <p:nvPicPr>
          <p:cNvPr id="2" name="Picture 1">
            <a:extLst>
              <a:ext uri="{FF2B5EF4-FFF2-40B4-BE49-F238E27FC236}">
                <a16:creationId xmlns:a16="http://schemas.microsoft.com/office/drawing/2014/main" id="{E099F2C4-67F1-7221-9022-0FB44F21678F}"/>
              </a:ext>
            </a:extLst>
          </p:cNvPr>
          <p:cNvPicPr>
            <a:picLocks noChangeAspect="1"/>
          </p:cNvPicPr>
          <p:nvPr/>
        </p:nvPicPr>
        <p:blipFill>
          <a:blip r:embed="rId4"/>
          <a:stretch>
            <a:fillRect/>
          </a:stretch>
        </p:blipFill>
        <p:spPr>
          <a:xfrm>
            <a:off x="744173" y="1593496"/>
            <a:ext cx="10699580" cy="3072510"/>
          </a:xfrm>
          <a:prstGeom prst="rect">
            <a:avLst/>
          </a:prstGeom>
          <a:ln>
            <a:solidFill>
              <a:srgbClr val="000066"/>
            </a:solidFill>
          </a:ln>
        </p:spPr>
      </p:pic>
      <p:sp>
        <p:nvSpPr>
          <p:cNvPr id="6" name="TextBox 5">
            <a:extLst>
              <a:ext uri="{FF2B5EF4-FFF2-40B4-BE49-F238E27FC236}">
                <a16:creationId xmlns:a16="http://schemas.microsoft.com/office/drawing/2014/main" id="{583CBDE7-48DA-A2FD-A7D3-2C473465F3FE}"/>
              </a:ext>
            </a:extLst>
          </p:cNvPr>
          <p:cNvSpPr txBox="1"/>
          <p:nvPr/>
        </p:nvSpPr>
        <p:spPr>
          <a:xfrm>
            <a:off x="741219" y="4880264"/>
            <a:ext cx="1070956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rgbClr val="212529"/>
                </a:solidFill>
                <a:latin typeface="Aptos"/>
                <a:hlinkClick r:id="rId5"/>
              </a:rPr>
              <a:t>www.ga.com/procurement</a:t>
            </a:r>
            <a:endParaRPr lang="en-US">
              <a:ea typeface="Calibri" panose="020F0502020204030204"/>
              <a:cs typeface="Calibri" panose="020F0502020204030204"/>
            </a:endParaRPr>
          </a:p>
        </p:txBody>
      </p:sp>
    </p:spTree>
    <p:extLst>
      <p:ext uri="{BB962C8B-B14F-4D97-AF65-F5344CB8AC3E}">
        <p14:creationId xmlns:p14="http://schemas.microsoft.com/office/powerpoint/2010/main" val="2133322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AD6E5-E068-373D-9F9C-DEEF2CC81FA8}"/>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15240" y="0"/>
            <a:ext cx="12161520" cy="6858000"/>
          </a:xfrm>
          <a:prstGeom prst="rect">
            <a:avLst/>
          </a:prstGeom>
        </p:spPr>
      </p:pic>
      <p:sp>
        <p:nvSpPr>
          <p:cNvPr id="8" name="Title 7">
            <a:extLst>
              <a:ext uri="{FF2B5EF4-FFF2-40B4-BE49-F238E27FC236}">
                <a16:creationId xmlns:a16="http://schemas.microsoft.com/office/drawing/2014/main" id="{3505A7C4-A484-DA6D-0706-FDDD1460A462}"/>
              </a:ext>
            </a:extLst>
          </p:cNvPr>
          <p:cNvSpPr>
            <a:spLocks noGrp="1"/>
          </p:cNvSpPr>
          <p:nvPr>
            <p:ph type="title"/>
          </p:nvPr>
        </p:nvSpPr>
        <p:spPr>
          <a:xfrm>
            <a:off x="15239" y="0"/>
            <a:ext cx="12161519" cy="1010653"/>
          </a:xfrm>
        </p:spPr>
        <p:txBody>
          <a:bodyPr>
            <a:noAutofit/>
          </a:bodyPr>
          <a:lstStyle/>
          <a:p>
            <a:pPr algn="ctr"/>
            <a:r>
              <a:rPr lang="en-US" sz="2800">
                <a:solidFill>
                  <a:schemeClr val="bg1"/>
                </a:solidFill>
                <a:latin typeface="Century Gothic" panose="020B0502020202020204" pitchFamily="34" charset="0"/>
              </a:rPr>
              <a:t>Doing Business with GA</a:t>
            </a:r>
          </a:p>
        </p:txBody>
      </p:sp>
      <p:grpSp>
        <p:nvGrpSpPr>
          <p:cNvPr id="11" name="Group 10">
            <a:extLst>
              <a:ext uri="{FF2B5EF4-FFF2-40B4-BE49-F238E27FC236}">
                <a16:creationId xmlns:a16="http://schemas.microsoft.com/office/drawing/2014/main" id="{B47E86C6-AABD-2530-AEFD-716A90E5787F}"/>
              </a:ext>
            </a:extLst>
          </p:cNvPr>
          <p:cNvGrpSpPr/>
          <p:nvPr/>
        </p:nvGrpSpPr>
        <p:grpSpPr>
          <a:xfrm>
            <a:off x="2414420" y="1477541"/>
            <a:ext cx="7363160" cy="4172923"/>
            <a:chOff x="2414420" y="1477541"/>
            <a:chExt cx="7363160" cy="4172923"/>
          </a:xfrm>
        </p:grpSpPr>
        <p:grpSp>
          <p:nvGrpSpPr>
            <p:cNvPr id="3" name="Group 2">
              <a:extLst>
                <a:ext uri="{FF2B5EF4-FFF2-40B4-BE49-F238E27FC236}">
                  <a16:creationId xmlns:a16="http://schemas.microsoft.com/office/drawing/2014/main" id="{702CC06E-6415-22FE-82E0-6B08AE562AA0}"/>
                </a:ext>
              </a:extLst>
            </p:cNvPr>
            <p:cNvGrpSpPr>
              <a:grpSpLocks noChangeAspect="1"/>
            </p:cNvGrpSpPr>
            <p:nvPr/>
          </p:nvGrpSpPr>
          <p:grpSpPr>
            <a:xfrm>
              <a:off x="2414420" y="1477541"/>
              <a:ext cx="7363160" cy="4172923"/>
              <a:chOff x="2005396" y="1110733"/>
              <a:chExt cx="8181204" cy="4636533"/>
            </a:xfrm>
          </p:grpSpPr>
          <p:pic>
            <p:nvPicPr>
              <p:cNvPr id="9" name="Picture 8">
                <a:extLst>
                  <a:ext uri="{FF2B5EF4-FFF2-40B4-BE49-F238E27FC236}">
                    <a16:creationId xmlns:a16="http://schemas.microsoft.com/office/drawing/2014/main" id="{060586D8-32E3-1343-120E-9024702B6B7E}"/>
                  </a:ext>
                </a:extLst>
              </p:cNvPr>
              <p:cNvPicPr>
                <a:picLocks noChangeAspect="1"/>
              </p:cNvPicPr>
              <p:nvPr/>
            </p:nvPicPr>
            <p:blipFill>
              <a:blip r:embed="rId4"/>
              <a:stretch>
                <a:fillRect/>
              </a:stretch>
            </p:blipFill>
            <p:spPr>
              <a:xfrm>
                <a:off x="2005396" y="1110733"/>
                <a:ext cx="8181204" cy="4636533"/>
              </a:xfrm>
              <a:prstGeom prst="rect">
                <a:avLst/>
              </a:prstGeom>
              <a:ln>
                <a:solidFill>
                  <a:srgbClr val="000066"/>
                </a:solidFill>
              </a:ln>
            </p:spPr>
          </p:pic>
          <p:sp>
            <p:nvSpPr>
              <p:cNvPr id="4" name="Rectangle: Rounded Corners 3">
                <a:extLst>
                  <a:ext uri="{FF2B5EF4-FFF2-40B4-BE49-F238E27FC236}">
                    <a16:creationId xmlns:a16="http://schemas.microsoft.com/office/drawing/2014/main" id="{D2AAC5FC-75AD-3725-20E7-1C588E215BB2}"/>
                  </a:ext>
                </a:extLst>
              </p:cNvPr>
              <p:cNvSpPr>
                <a:spLocks/>
              </p:cNvSpPr>
              <p:nvPr/>
            </p:nvSpPr>
            <p:spPr>
              <a:xfrm>
                <a:off x="3991207" y="2196652"/>
                <a:ext cx="6195393" cy="2013841"/>
              </a:xfrm>
              <a:prstGeom prst="roundRect">
                <a:avLst/>
              </a:prstGeom>
              <a:noFill/>
              <a:ln w="38100">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Rounded Corners 9">
              <a:extLst>
                <a:ext uri="{FF2B5EF4-FFF2-40B4-BE49-F238E27FC236}">
                  <a16:creationId xmlns:a16="http://schemas.microsoft.com/office/drawing/2014/main" id="{9B76C11E-DCD7-AECF-2C45-B5D8EFEC412C}"/>
                </a:ext>
              </a:extLst>
            </p:cNvPr>
            <p:cNvSpPr>
              <a:spLocks/>
            </p:cNvSpPr>
            <p:nvPr/>
          </p:nvSpPr>
          <p:spPr>
            <a:xfrm>
              <a:off x="2451403" y="3289667"/>
              <a:ext cx="814646" cy="201829"/>
            </a:xfrm>
            <a:prstGeom prst="roundRect">
              <a:avLst/>
            </a:prstGeom>
            <a:noFill/>
            <a:ln w="38100">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15FACCF3-4817-3BBC-DA5A-9B968A264897}"/>
              </a:ext>
            </a:extLst>
          </p:cNvPr>
          <p:cNvSpPr txBox="1"/>
          <p:nvPr/>
        </p:nvSpPr>
        <p:spPr>
          <a:xfrm>
            <a:off x="833435" y="1077431"/>
            <a:ext cx="10525125" cy="400110"/>
          </a:xfrm>
          <a:prstGeom prst="rect">
            <a:avLst/>
          </a:prstGeom>
          <a:noFill/>
        </p:spPr>
        <p:txBody>
          <a:bodyPr wrap="square">
            <a:spAutoFit/>
          </a:bodyPr>
          <a:lstStyle/>
          <a:p>
            <a:pPr marL="0" indent="0" fontAlgn="base">
              <a:spcAft>
                <a:spcPct val="0"/>
              </a:spcAft>
              <a:buNone/>
            </a:pPr>
            <a:r>
              <a:rPr lang="en-US" altLang="en-US" sz="2000" b="1" u="sng">
                <a:latin typeface="Century Gothic" panose="020B0502020202020204" pitchFamily="34" charset="0"/>
                <a:ea typeface="ＭＳ Ｐゴシック" panose="020B0600070205080204" pitchFamily="34" charset="-128"/>
              </a:rPr>
              <a:t>Supplier Tools - Ariba</a:t>
            </a:r>
          </a:p>
        </p:txBody>
      </p:sp>
    </p:spTree>
    <p:extLst>
      <p:ext uri="{BB962C8B-B14F-4D97-AF65-F5344CB8AC3E}">
        <p14:creationId xmlns:p14="http://schemas.microsoft.com/office/powerpoint/2010/main" val="22260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AD6E5-E068-373D-9F9C-DEEF2CC81FA8}"/>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15240" y="0"/>
            <a:ext cx="12161520" cy="6858000"/>
          </a:xfrm>
          <a:prstGeom prst="rect">
            <a:avLst/>
          </a:prstGeom>
        </p:spPr>
      </p:pic>
      <p:sp>
        <p:nvSpPr>
          <p:cNvPr id="6" name="Content Placeholder 5">
            <a:extLst>
              <a:ext uri="{FF2B5EF4-FFF2-40B4-BE49-F238E27FC236}">
                <a16:creationId xmlns:a16="http://schemas.microsoft.com/office/drawing/2014/main" id="{52637748-D34F-F798-8755-805237E6D2B9}"/>
              </a:ext>
            </a:extLst>
          </p:cNvPr>
          <p:cNvSpPr>
            <a:spLocks noGrp="1"/>
          </p:cNvSpPr>
          <p:nvPr>
            <p:ph sz="half" idx="1"/>
          </p:nvPr>
        </p:nvSpPr>
        <p:spPr>
          <a:xfrm>
            <a:off x="829639" y="1585895"/>
            <a:ext cx="5344273" cy="4197226"/>
          </a:xfrm>
        </p:spPr>
        <p:txBody>
          <a:bodyPr vert="horz" lIns="91440" tIns="45720" rIns="91440" bIns="45720" rtlCol="0" anchor="t">
            <a:normAutofit fontScale="62500" lnSpcReduction="20000"/>
          </a:bodyPr>
          <a:lstStyle/>
          <a:p>
            <a:r>
              <a:rPr lang="en-US" b="1" dirty="0">
                <a:cs typeface="Calibri"/>
              </a:rPr>
              <a:t>Streamlined Onboarding Process</a:t>
            </a:r>
            <a:endParaRPr lang="en-US" b="1" dirty="0"/>
          </a:p>
          <a:p>
            <a:pPr lvl="1">
              <a:buFont typeface="Calibri" panose="020F0502020204030204" pitchFamily="34" charset="0"/>
              <a:buChar char="‒"/>
            </a:pPr>
            <a:r>
              <a:rPr lang="en-US" sz="2200" dirty="0">
                <a:cs typeface="Calibri"/>
              </a:rPr>
              <a:t>Collect and verify information</a:t>
            </a:r>
          </a:p>
          <a:p>
            <a:pPr lvl="1">
              <a:buFont typeface="Calibri" panose="020F0502020204030204" pitchFamily="34" charset="0"/>
              <a:buChar char="‒"/>
            </a:pPr>
            <a:r>
              <a:rPr lang="en-US" sz="2200" dirty="0">
                <a:cs typeface="Calibri"/>
              </a:rPr>
              <a:t>Reduce onboarding time and administrative paperwork</a:t>
            </a:r>
          </a:p>
          <a:p>
            <a:pPr lvl="1">
              <a:buFont typeface="Calibri" panose="020F0502020204030204" pitchFamily="34" charset="0"/>
              <a:buChar char="‒"/>
            </a:pPr>
            <a:r>
              <a:rPr lang="en-US" sz="2200" dirty="0">
                <a:cs typeface="Calibri"/>
              </a:rPr>
              <a:t>Suppliers can upload documentation</a:t>
            </a:r>
          </a:p>
          <a:p>
            <a:pPr lvl="1">
              <a:buFont typeface="Calibri" panose="020F0502020204030204" pitchFamily="34" charset="0"/>
              <a:buChar char="‒"/>
            </a:pPr>
            <a:r>
              <a:rPr lang="en-US" sz="2200" dirty="0">
                <a:cs typeface="Calibri"/>
              </a:rPr>
              <a:t>Reviews and approvals without the delays of manual paperwork</a:t>
            </a:r>
          </a:p>
          <a:p>
            <a:endParaRPr lang="en-US" dirty="0">
              <a:cs typeface="Calibri"/>
            </a:endParaRPr>
          </a:p>
          <a:p>
            <a:r>
              <a:rPr lang="en-US" b="1" dirty="0">
                <a:cs typeface="Calibri"/>
              </a:rPr>
              <a:t>Enhanced Compliance</a:t>
            </a:r>
          </a:p>
          <a:p>
            <a:pPr lvl="1">
              <a:buFont typeface="Calibri" panose="020F0502020204030204" pitchFamily="34" charset="0"/>
              <a:buChar char="‒"/>
            </a:pPr>
            <a:r>
              <a:rPr lang="en-US" sz="2200" dirty="0">
                <a:cs typeface="Calibri"/>
              </a:rPr>
              <a:t>Supplier information is centralized</a:t>
            </a:r>
          </a:p>
          <a:p>
            <a:pPr lvl="1">
              <a:buFont typeface="Calibri" panose="020F0502020204030204" pitchFamily="34" charset="0"/>
              <a:buChar char="‒"/>
            </a:pPr>
            <a:r>
              <a:rPr lang="en-US" sz="2200" dirty="0">
                <a:cs typeface="Calibri"/>
              </a:rPr>
              <a:t>Accessible as needed</a:t>
            </a:r>
          </a:p>
          <a:p>
            <a:pPr lvl="1">
              <a:buFont typeface="Calibri" panose="020F0502020204030204" pitchFamily="34" charset="0"/>
              <a:buChar char="‒"/>
            </a:pPr>
            <a:r>
              <a:rPr lang="en-US" sz="2200" dirty="0">
                <a:cs typeface="Calibri"/>
              </a:rPr>
              <a:t>Helps us maintain regulatory compliance</a:t>
            </a:r>
          </a:p>
          <a:p>
            <a:pPr lvl="1">
              <a:buFont typeface="Calibri" panose="020F0502020204030204" pitchFamily="34" charset="0"/>
              <a:buChar char="‒"/>
            </a:pPr>
            <a:r>
              <a:rPr lang="en-US" sz="2200" dirty="0">
                <a:cs typeface="Calibri"/>
              </a:rPr>
              <a:t>Reduce risks associated with incomplete or outdated information</a:t>
            </a:r>
          </a:p>
          <a:p>
            <a:endParaRPr lang="en-US" dirty="0">
              <a:cs typeface="Calibri"/>
            </a:endParaRPr>
          </a:p>
          <a:p>
            <a:r>
              <a:rPr lang="en-US" b="1" dirty="0">
                <a:cs typeface="Calibri"/>
              </a:rPr>
              <a:t>Transparency and Communication</a:t>
            </a:r>
          </a:p>
          <a:p>
            <a:pPr lvl="1">
              <a:buFont typeface="Calibri" panose="020F0502020204030204" pitchFamily="34" charset="0"/>
              <a:buChar char="‒"/>
            </a:pPr>
            <a:r>
              <a:rPr lang="en-US" sz="2200" dirty="0">
                <a:cs typeface="Calibri"/>
              </a:rPr>
              <a:t>Real-time updates on the onboarding status</a:t>
            </a:r>
          </a:p>
          <a:p>
            <a:pPr lvl="1">
              <a:buFont typeface="Calibri" panose="020F0502020204030204" pitchFamily="34" charset="0"/>
              <a:buChar char="‒"/>
            </a:pPr>
            <a:r>
              <a:rPr lang="en-US" sz="2200" dirty="0">
                <a:cs typeface="Calibri"/>
              </a:rPr>
              <a:t>Establishes a solid foundation for future collaboration</a:t>
            </a:r>
          </a:p>
        </p:txBody>
      </p:sp>
      <p:sp>
        <p:nvSpPr>
          <p:cNvPr id="3" name="TextBox 2">
            <a:extLst>
              <a:ext uri="{FF2B5EF4-FFF2-40B4-BE49-F238E27FC236}">
                <a16:creationId xmlns:a16="http://schemas.microsoft.com/office/drawing/2014/main" id="{7DEA0EAD-047E-22DD-7AB5-1B7D078FB3F8}"/>
              </a:ext>
            </a:extLst>
          </p:cNvPr>
          <p:cNvSpPr txBox="1"/>
          <p:nvPr/>
        </p:nvSpPr>
        <p:spPr>
          <a:xfrm>
            <a:off x="6378488" y="4390248"/>
            <a:ext cx="5376907" cy="369332"/>
          </a:xfrm>
          <a:prstGeom prst="rect">
            <a:avLst/>
          </a:prstGeom>
          <a:noFill/>
        </p:spPr>
        <p:txBody>
          <a:bodyPr wrap="square" lIns="91440" tIns="45720" rIns="91440" bIns="45720" anchor="t">
            <a:spAutoFit/>
          </a:bodyPr>
          <a:lstStyle/>
          <a:p>
            <a:pPr algn="ctr"/>
            <a:r>
              <a:rPr lang="en-US" i="0">
                <a:solidFill>
                  <a:srgbClr val="0052CC"/>
                </a:solidFill>
                <a:effectLst/>
                <a:highlight>
                  <a:srgbClr val="FFFFFF"/>
                </a:highlight>
                <a:latin typeface="-apple-system"/>
                <a:hlinkClick r:id="rId4"/>
              </a:rPr>
              <a:t>proposals.seller.ariba.com</a:t>
            </a:r>
            <a:endParaRPr lang="en-US"/>
          </a:p>
        </p:txBody>
      </p:sp>
      <p:pic>
        <p:nvPicPr>
          <p:cNvPr id="14" name="Picture 13" descr="Graphical user interface, application, Teams&#10;&#10;Description automatically generated">
            <a:extLst>
              <a:ext uri="{FF2B5EF4-FFF2-40B4-BE49-F238E27FC236}">
                <a16:creationId xmlns:a16="http://schemas.microsoft.com/office/drawing/2014/main" id="{1BF1F180-2FF4-65C2-92CA-7A83F0D0CE3F}"/>
              </a:ext>
            </a:extLst>
          </p:cNvPr>
          <p:cNvPicPr>
            <a:picLocks noChangeAspect="1"/>
          </p:cNvPicPr>
          <p:nvPr/>
        </p:nvPicPr>
        <p:blipFill rotWithShape="1">
          <a:blip r:embed="rId5">
            <a:extLst>
              <a:ext uri="{28A0092B-C50C-407E-A947-70E740481C1C}">
                <a14:useLocalDpi xmlns:a14="http://schemas.microsoft.com/office/drawing/2010/main" val="0"/>
              </a:ext>
            </a:extLst>
          </a:blip>
          <a:srcRect l="2675" r="2820" b="32179"/>
          <a:stretch/>
        </p:blipFill>
        <p:spPr>
          <a:xfrm>
            <a:off x="6380743" y="2071079"/>
            <a:ext cx="5372402" cy="2176205"/>
          </a:xfrm>
          <a:prstGeom prst="rect">
            <a:avLst/>
          </a:prstGeom>
          <a:ln w="12700">
            <a:solidFill>
              <a:srgbClr val="000066"/>
            </a:solidFill>
          </a:ln>
        </p:spPr>
      </p:pic>
      <p:sp>
        <p:nvSpPr>
          <p:cNvPr id="4" name="TextBox 3">
            <a:extLst>
              <a:ext uri="{FF2B5EF4-FFF2-40B4-BE49-F238E27FC236}">
                <a16:creationId xmlns:a16="http://schemas.microsoft.com/office/drawing/2014/main" id="{8C8AF1DA-713A-A0E0-E997-77A35E8956BC}"/>
              </a:ext>
            </a:extLst>
          </p:cNvPr>
          <p:cNvSpPr txBox="1"/>
          <p:nvPr/>
        </p:nvSpPr>
        <p:spPr>
          <a:xfrm>
            <a:off x="833435" y="1077431"/>
            <a:ext cx="10525125" cy="400110"/>
          </a:xfrm>
          <a:prstGeom prst="rect">
            <a:avLst/>
          </a:prstGeom>
          <a:noFill/>
        </p:spPr>
        <p:txBody>
          <a:bodyPr wrap="square">
            <a:spAutoFit/>
          </a:bodyPr>
          <a:lstStyle/>
          <a:p>
            <a:pPr marL="0" indent="0" fontAlgn="base">
              <a:spcAft>
                <a:spcPct val="0"/>
              </a:spcAft>
              <a:buNone/>
            </a:pPr>
            <a:r>
              <a:rPr lang="en-US" altLang="en-US" sz="2000" b="1" u="sng">
                <a:latin typeface="Century Gothic" panose="020B0502020202020204" pitchFamily="34" charset="0"/>
                <a:ea typeface="ＭＳ Ｐゴシック" panose="020B0600070205080204" pitchFamily="34" charset="-128"/>
              </a:rPr>
              <a:t>Supplier Tools - Ariba</a:t>
            </a:r>
          </a:p>
        </p:txBody>
      </p:sp>
      <p:sp>
        <p:nvSpPr>
          <p:cNvPr id="16" name="Title 7">
            <a:extLst>
              <a:ext uri="{FF2B5EF4-FFF2-40B4-BE49-F238E27FC236}">
                <a16:creationId xmlns:a16="http://schemas.microsoft.com/office/drawing/2014/main" id="{242BFE19-1BDE-9110-4647-A5E60769CA94}"/>
              </a:ext>
            </a:extLst>
          </p:cNvPr>
          <p:cNvSpPr txBox="1">
            <a:spLocks/>
          </p:cNvSpPr>
          <p:nvPr/>
        </p:nvSpPr>
        <p:spPr>
          <a:xfrm>
            <a:off x="15239" y="0"/>
            <a:ext cx="12161519" cy="10106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a:solidFill>
                  <a:schemeClr val="bg1"/>
                </a:solidFill>
                <a:latin typeface="Century Gothic" panose="020B0502020202020204" pitchFamily="34" charset="0"/>
              </a:rPr>
              <a:t>Doing Business with GA</a:t>
            </a:r>
          </a:p>
        </p:txBody>
      </p:sp>
    </p:spTree>
    <p:extLst>
      <p:ext uri="{BB962C8B-B14F-4D97-AF65-F5344CB8AC3E}">
        <p14:creationId xmlns:p14="http://schemas.microsoft.com/office/powerpoint/2010/main" val="3861773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AD6E5-E068-373D-9F9C-DEEF2CC81FA8}"/>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15240" y="0"/>
            <a:ext cx="12161520" cy="6858000"/>
          </a:xfrm>
          <a:prstGeom prst="rect">
            <a:avLst/>
          </a:prstGeom>
        </p:spPr>
      </p:pic>
      <p:sp>
        <p:nvSpPr>
          <p:cNvPr id="8" name="Title 7">
            <a:extLst>
              <a:ext uri="{FF2B5EF4-FFF2-40B4-BE49-F238E27FC236}">
                <a16:creationId xmlns:a16="http://schemas.microsoft.com/office/drawing/2014/main" id="{3505A7C4-A484-DA6D-0706-FDDD1460A462}"/>
              </a:ext>
            </a:extLst>
          </p:cNvPr>
          <p:cNvSpPr>
            <a:spLocks noGrp="1"/>
          </p:cNvSpPr>
          <p:nvPr>
            <p:ph type="title"/>
          </p:nvPr>
        </p:nvSpPr>
        <p:spPr>
          <a:xfrm>
            <a:off x="15239" y="0"/>
            <a:ext cx="12161519" cy="1010653"/>
          </a:xfrm>
        </p:spPr>
        <p:txBody>
          <a:bodyPr>
            <a:noAutofit/>
          </a:bodyPr>
          <a:lstStyle/>
          <a:p>
            <a:pPr algn="ctr"/>
            <a:r>
              <a:rPr lang="en-US" sz="2800">
                <a:solidFill>
                  <a:schemeClr val="bg1"/>
                </a:solidFill>
                <a:latin typeface="Century Gothic" panose="020B0502020202020204" pitchFamily="34" charset="0"/>
              </a:rPr>
              <a:t>Doing Business with GA</a:t>
            </a:r>
          </a:p>
        </p:txBody>
      </p:sp>
      <p:pic>
        <p:nvPicPr>
          <p:cNvPr id="6" name="Picture 5">
            <a:extLst>
              <a:ext uri="{FF2B5EF4-FFF2-40B4-BE49-F238E27FC236}">
                <a16:creationId xmlns:a16="http://schemas.microsoft.com/office/drawing/2014/main" id="{4CF641C3-59D7-FAF3-4155-1DA7961CA424}"/>
              </a:ext>
            </a:extLst>
          </p:cNvPr>
          <p:cNvPicPr>
            <a:picLocks noChangeAspect="1"/>
          </p:cNvPicPr>
          <p:nvPr/>
        </p:nvPicPr>
        <p:blipFill>
          <a:blip r:embed="rId4"/>
          <a:stretch>
            <a:fillRect/>
          </a:stretch>
        </p:blipFill>
        <p:spPr>
          <a:xfrm>
            <a:off x="1005524" y="1717963"/>
            <a:ext cx="2817809" cy="3768437"/>
          </a:xfrm>
          <a:prstGeom prst="rect">
            <a:avLst/>
          </a:prstGeom>
          <a:ln>
            <a:solidFill>
              <a:schemeClr val="tx1"/>
            </a:solidFill>
          </a:ln>
        </p:spPr>
      </p:pic>
      <p:sp>
        <p:nvSpPr>
          <p:cNvPr id="15" name="TextBox 14">
            <a:extLst>
              <a:ext uri="{FF2B5EF4-FFF2-40B4-BE49-F238E27FC236}">
                <a16:creationId xmlns:a16="http://schemas.microsoft.com/office/drawing/2014/main" id="{11AF8303-609B-AEA0-BC02-74F858A0FDC4}"/>
              </a:ext>
            </a:extLst>
          </p:cNvPr>
          <p:cNvSpPr txBox="1"/>
          <p:nvPr/>
        </p:nvSpPr>
        <p:spPr>
          <a:xfrm>
            <a:off x="833435" y="1077431"/>
            <a:ext cx="10525125" cy="400110"/>
          </a:xfrm>
          <a:prstGeom prst="rect">
            <a:avLst/>
          </a:prstGeom>
          <a:noFill/>
        </p:spPr>
        <p:txBody>
          <a:bodyPr wrap="square">
            <a:spAutoFit/>
          </a:bodyPr>
          <a:lstStyle/>
          <a:p>
            <a:pPr marL="0" indent="0" fontAlgn="base">
              <a:spcAft>
                <a:spcPct val="0"/>
              </a:spcAft>
              <a:buNone/>
            </a:pPr>
            <a:r>
              <a:rPr lang="en-US" altLang="en-US" sz="2000" b="1" u="sng">
                <a:latin typeface="Century Gothic" panose="020B0502020202020204" pitchFamily="34" charset="0"/>
                <a:ea typeface="ＭＳ Ｐゴシック" panose="020B0600070205080204" pitchFamily="34" charset="-128"/>
              </a:rPr>
              <a:t>Supplier Tools - Ariba</a:t>
            </a:r>
          </a:p>
        </p:txBody>
      </p:sp>
      <p:pic>
        <p:nvPicPr>
          <p:cNvPr id="2" name="Picture 1" descr="Graphical user interface, text, application&#10;&#10;Description automatically generated">
            <a:extLst>
              <a:ext uri="{FF2B5EF4-FFF2-40B4-BE49-F238E27FC236}">
                <a16:creationId xmlns:a16="http://schemas.microsoft.com/office/drawing/2014/main" id="{F566B420-A14D-7CAB-7801-D27DECC26972}"/>
              </a:ext>
            </a:extLst>
          </p:cNvPr>
          <p:cNvPicPr>
            <a:picLocks noChangeAspect="1"/>
          </p:cNvPicPr>
          <p:nvPr/>
        </p:nvPicPr>
        <p:blipFill>
          <a:blip r:embed="rId5"/>
          <a:stretch>
            <a:fillRect/>
          </a:stretch>
        </p:blipFill>
        <p:spPr>
          <a:xfrm>
            <a:off x="7317500" y="1721135"/>
            <a:ext cx="3019425" cy="1943100"/>
          </a:xfrm>
          <a:prstGeom prst="rect">
            <a:avLst/>
          </a:prstGeom>
          <a:ln>
            <a:solidFill>
              <a:schemeClr val="tx1"/>
            </a:solidFill>
          </a:ln>
        </p:spPr>
      </p:pic>
      <p:sp>
        <p:nvSpPr>
          <p:cNvPr id="9" name="TextBox 8">
            <a:extLst>
              <a:ext uri="{FF2B5EF4-FFF2-40B4-BE49-F238E27FC236}">
                <a16:creationId xmlns:a16="http://schemas.microsoft.com/office/drawing/2014/main" id="{A261CDE2-4D84-FAD8-D1A1-A6DC17939832}"/>
              </a:ext>
            </a:extLst>
          </p:cNvPr>
          <p:cNvSpPr txBox="1"/>
          <p:nvPr/>
        </p:nvSpPr>
        <p:spPr>
          <a:xfrm>
            <a:off x="4152471" y="1720921"/>
            <a:ext cx="2748337"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Calibri"/>
              </a:rPr>
              <a:t>Account Administration</a:t>
            </a:r>
            <a:endParaRPr lang="en-US" dirty="0">
              <a:cs typeface="Calibri"/>
            </a:endParaRPr>
          </a:p>
          <a:p>
            <a:pPr marL="285750" indent="-285750">
              <a:buFont typeface="Arial"/>
              <a:buChar char="•"/>
            </a:pPr>
            <a:r>
              <a:rPr lang="en-US" sz="1400" dirty="0">
                <a:cs typeface="Calibri"/>
              </a:rPr>
              <a:t>Account information</a:t>
            </a:r>
          </a:p>
          <a:p>
            <a:pPr marL="285750" indent="-285750">
              <a:buFont typeface="Arial"/>
              <a:buChar char="•"/>
            </a:pPr>
            <a:r>
              <a:rPr lang="en-US" sz="1400" dirty="0">
                <a:cs typeface="Calibri"/>
              </a:rPr>
              <a:t>Company profile</a:t>
            </a:r>
          </a:p>
          <a:p>
            <a:pPr marL="285750" indent="-285750">
              <a:buFont typeface="Arial"/>
              <a:buChar char="•"/>
            </a:pPr>
            <a:r>
              <a:rPr lang="en-US" sz="1400" dirty="0">
                <a:cs typeface="Calibri"/>
              </a:rPr>
              <a:t>Contact information</a:t>
            </a:r>
          </a:p>
        </p:txBody>
      </p:sp>
      <p:sp>
        <p:nvSpPr>
          <p:cNvPr id="10" name="TextBox 9">
            <a:extLst>
              <a:ext uri="{FF2B5EF4-FFF2-40B4-BE49-F238E27FC236}">
                <a16:creationId xmlns:a16="http://schemas.microsoft.com/office/drawing/2014/main" id="{84BEBE52-C268-8F19-65FA-E1990379E2C5}"/>
              </a:ext>
            </a:extLst>
          </p:cNvPr>
          <p:cNvSpPr txBox="1"/>
          <p:nvPr/>
        </p:nvSpPr>
        <p:spPr>
          <a:xfrm>
            <a:off x="7320335" y="3792875"/>
            <a:ext cx="4006920" cy="12311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Calibri"/>
              </a:rPr>
              <a:t>Support Options</a:t>
            </a:r>
          </a:p>
          <a:p>
            <a:pPr marL="285750" indent="-285750">
              <a:buFont typeface="Arial"/>
              <a:buChar char="•"/>
            </a:pPr>
            <a:r>
              <a:rPr lang="en-US" sz="1400">
                <a:cs typeface="Calibri"/>
              </a:rPr>
              <a:t>Ariba Help Center</a:t>
            </a:r>
          </a:p>
          <a:p>
            <a:pPr marL="285750" indent="-285750">
              <a:buFont typeface="Arial"/>
              <a:buChar char="•"/>
            </a:pPr>
            <a:r>
              <a:rPr lang="en-US" sz="1400">
                <a:cs typeface="Calibri"/>
              </a:rPr>
              <a:t>Your internal Ariba admin or IT department</a:t>
            </a:r>
          </a:p>
          <a:p>
            <a:pPr marL="285750" indent="-285750">
              <a:buFont typeface="Arial"/>
              <a:buChar char="•"/>
            </a:pPr>
            <a:r>
              <a:rPr lang="en-US" sz="1400">
                <a:cs typeface="Calibri"/>
              </a:rPr>
              <a:t>Assigned GA purchasing representative or buyer</a:t>
            </a:r>
          </a:p>
          <a:p>
            <a:pPr marL="285750" indent="-285750">
              <a:buFont typeface="Arial"/>
              <a:buChar char="•"/>
            </a:pPr>
            <a:r>
              <a:rPr lang="en-US" sz="1400">
                <a:cs typeface="Calibri"/>
              </a:rPr>
              <a:t>Ariba direct customer support</a:t>
            </a:r>
          </a:p>
        </p:txBody>
      </p:sp>
    </p:spTree>
    <p:extLst>
      <p:ext uri="{BB962C8B-B14F-4D97-AF65-F5344CB8AC3E}">
        <p14:creationId xmlns:p14="http://schemas.microsoft.com/office/powerpoint/2010/main" val="73843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AD6E5-E068-373D-9F9C-DEEF2CC81FA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240" y="0"/>
            <a:ext cx="12161520" cy="6858000"/>
          </a:xfrm>
          <a:prstGeom prst="rect">
            <a:avLst/>
          </a:prstGeom>
        </p:spPr>
      </p:pic>
      <p:sp>
        <p:nvSpPr>
          <p:cNvPr id="8" name="Title 7">
            <a:extLst>
              <a:ext uri="{FF2B5EF4-FFF2-40B4-BE49-F238E27FC236}">
                <a16:creationId xmlns:a16="http://schemas.microsoft.com/office/drawing/2014/main" id="{3505A7C4-A484-DA6D-0706-FDDD1460A462}"/>
              </a:ext>
            </a:extLst>
          </p:cNvPr>
          <p:cNvSpPr>
            <a:spLocks noGrp="1"/>
          </p:cNvSpPr>
          <p:nvPr>
            <p:ph type="title"/>
          </p:nvPr>
        </p:nvSpPr>
        <p:spPr>
          <a:xfrm>
            <a:off x="15239" y="0"/>
            <a:ext cx="12161519" cy="1010653"/>
          </a:xfrm>
        </p:spPr>
        <p:txBody>
          <a:bodyPr>
            <a:noAutofit/>
          </a:bodyPr>
          <a:lstStyle/>
          <a:p>
            <a:pPr algn="ctr"/>
            <a:r>
              <a:rPr lang="en-US" sz="2800" dirty="0">
                <a:solidFill>
                  <a:schemeClr val="bg1"/>
                </a:solidFill>
                <a:latin typeface="Century Gothic" panose="020B0502020202020204" pitchFamily="34" charset="0"/>
              </a:rPr>
              <a:t>Doing Business with GA</a:t>
            </a:r>
          </a:p>
        </p:txBody>
      </p:sp>
      <p:sp>
        <p:nvSpPr>
          <p:cNvPr id="14" name="TextBox 13">
            <a:extLst>
              <a:ext uri="{FF2B5EF4-FFF2-40B4-BE49-F238E27FC236}">
                <a16:creationId xmlns:a16="http://schemas.microsoft.com/office/drawing/2014/main" id="{929C8184-3C31-EB42-D854-49F037FA9BB7}"/>
              </a:ext>
            </a:extLst>
          </p:cNvPr>
          <p:cNvSpPr txBox="1"/>
          <p:nvPr/>
        </p:nvSpPr>
        <p:spPr>
          <a:xfrm>
            <a:off x="762000" y="1394119"/>
            <a:ext cx="6096000" cy="3139321"/>
          </a:xfrm>
          <a:prstGeom prst="rect">
            <a:avLst/>
          </a:prstGeom>
          <a:noFill/>
        </p:spPr>
        <p:txBody>
          <a:bodyPr wrap="square">
            <a:spAutoFit/>
          </a:bodyPr>
          <a:lstStyle/>
          <a:p>
            <a:pPr marL="0" indent="0" fontAlgn="base">
              <a:spcAft>
                <a:spcPct val="0"/>
              </a:spcAft>
              <a:buNone/>
            </a:pPr>
            <a:r>
              <a:rPr lang="en-US" altLang="en-US" b="1" u="sng" dirty="0">
                <a:solidFill>
                  <a:schemeClr val="bg1"/>
                </a:solidFill>
                <a:latin typeface="Century Gothic" panose="020B0502020202020204" pitchFamily="34" charset="0"/>
                <a:ea typeface="ＭＳ Ｐゴシック" panose="020B0600070205080204" pitchFamily="34" charset="-128"/>
              </a:rPr>
              <a:t>Agenda</a:t>
            </a:r>
          </a:p>
          <a:p>
            <a:pPr marL="285750" indent="-285750" fontAlgn="base">
              <a:spcAft>
                <a:spcPct val="0"/>
              </a:spcAft>
              <a:buFont typeface="Arial" panose="020B0604020202020204" pitchFamily="34" charset="0"/>
              <a:buChar char="•"/>
            </a:pPr>
            <a:r>
              <a:rPr lang="en-US" altLang="en-US" dirty="0">
                <a:solidFill>
                  <a:schemeClr val="bg1"/>
                </a:solidFill>
                <a:latin typeface="Century Gothic" panose="020B0502020202020204" pitchFamily="34" charset="0"/>
                <a:ea typeface="ＭＳ Ｐゴシック" panose="020B0600070205080204" pitchFamily="34" charset="-128"/>
              </a:rPr>
              <a:t>Introductions</a:t>
            </a:r>
          </a:p>
          <a:p>
            <a:pPr marL="285750" indent="-285750" fontAlgn="base">
              <a:spcAft>
                <a:spcPct val="0"/>
              </a:spcAft>
              <a:buFont typeface="Arial" panose="020B0604020202020204" pitchFamily="34" charset="0"/>
              <a:buChar char="•"/>
            </a:pPr>
            <a:r>
              <a:rPr lang="en-US" altLang="en-US" dirty="0">
                <a:solidFill>
                  <a:schemeClr val="bg1"/>
                </a:solidFill>
                <a:latin typeface="Century Gothic" panose="020B0502020202020204" pitchFamily="34" charset="0"/>
                <a:ea typeface="ＭＳ Ｐゴシック" panose="020B0600070205080204" pitchFamily="34" charset="-128"/>
              </a:rPr>
              <a:t>GA website (</a:t>
            </a:r>
            <a:r>
              <a:rPr lang="en-US" altLang="en-US" dirty="0">
                <a:solidFill>
                  <a:schemeClr val="bg1"/>
                </a:solidFill>
                <a:latin typeface="Century Gothic" panose="020B0502020202020204" pitchFamily="34" charset="0"/>
                <a:ea typeface="ＭＳ Ｐゴシック" panose="020B0600070205080204" pitchFamily="34" charset="-128"/>
                <a:hlinkClick r:id="rId4">
                  <a:extLst>
                    <a:ext uri="{A12FA001-AC4F-418D-AE19-62706E023703}">
                      <ahyp:hlinkClr xmlns:ahyp="http://schemas.microsoft.com/office/drawing/2018/hyperlinkcolor" val="tx"/>
                    </a:ext>
                  </a:extLst>
                </a:hlinkClick>
              </a:rPr>
              <a:t>www.ga.com</a:t>
            </a:r>
            <a:r>
              <a:rPr lang="en-US" altLang="en-US" dirty="0">
                <a:solidFill>
                  <a:schemeClr val="bg1"/>
                </a:solidFill>
                <a:latin typeface="Century Gothic" panose="020B0502020202020204" pitchFamily="34" charset="0"/>
                <a:ea typeface="ＭＳ Ｐゴシック" panose="020B0600070205080204" pitchFamily="34" charset="-128"/>
              </a:rPr>
              <a:t>) </a:t>
            </a:r>
          </a:p>
          <a:p>
            <a:pPr marL="742950" lvl="1" indent="-285750" fontAlgn="base">
              <a:spcAft>
                <a:spcPct val="0"/>
              </a:spcAft>
              <a:buFont typeface="Century Gothic" panose="020B0502020202020204" pitchFamily="34" charset="0"/>
              <a:buChar char="–"/>
            </a:pPr>
            <a:r>
              <a:rPr lang="en-US" altLang="en-US" dirty="0">
                <a:solidFill>
                  <a:schemeClr val="bg1"/>
                </a:solidFill>
                <a:latin typeface="Century Gothic" panose="020B0502020202020204" pitchFamily="34" charset="0"/>
                <a:ea typeface="ＭＳ Ｐゴシック" panose="020B0600070205080204" pitchFamily="34" charset="-128"/>
              </a:rPr>
              <a:t>Supplier Code of Conduct</a:t>
            </a:r>
          </a:p>
          <a:p>
            <a:pPr marL="742950" lvl="1" indent="-285750" fontAlgn="base">
              <a:spcAft>
                <a:spcPct val="0"/>
              </a:spcAft>
              <a:buFont typeface="Century Gothic" panose="020B0502020202020204" pitchFamily="34" charset="0"/>
              <a:buChar char="–"/>
            </a:pPr>
            <a:r>
              <a:rPr lang="en-US" altLang="en-US" dirty="0">
                <a:solidFill>
                  <a:schemeClr val="bg1"/>
                </a:solidFill>
                <a:latin typeface="Century Gothic" panose="020B0502020202020204" pitchFamily="34" charset="0"/>
                <a:ea typeface="ＭＳ Ｐゴシック" panose="020B0600070205080204" pitchFamily="34" charset="-128"/>
              </a:rPr>
              <a:t>Supplier Communications</a:t>
            </a:r>
          </a:p>
          <a:p>
            <a:pPr marL="742950" lvl="1" indent="-285750" fontAlgn="base">
              <a:spcAft>
                <a:spcPct val="0"/>
              </a:spcAft>
              <a:buFont typeface="Century Gothic" panose="020B0502020202020204" pitchFamily="34" charset="0"/>
              <a:buChar char="–"/>
            </a:pPr>
            <a:r>
              <a:rPr lang="en-US" altLang="en-US" dirty="0">
                <a:solidFill>
                  <a:schemeClr val="bg1"/>
                </a:solidFill>
                <a:latin typeface="Century Gothic" panose="020B0502020202020204" pitchFamily="34" charset="0"/>
                <a:ea typeface="ＭＳ Ｐゴシック" panose="020B0600070205080204" pitchFamily="34" charset="-128"/>
              </a:rPr>
              <a:t>Cybersecurity</a:t>
            </a:r>
          </a:p>
          <a:p>
            <a:pPr marL="742950" lvl="1" indent="-285750" fontAlgn="base">
              <a:spcAft>
                <a:spcPct val="0"/>
              </a:spcAft>
              <a:buFont typeface="Century Gothic" panose="020B0502020202020204" pitchFamily="34" charset="0"/>
              <a:buChar char="–"/>
            </a:pPr>
            <a:r>
              <a:rPr lang="en-US" altLang="en-US" dirty="0">
                <a:solidFill>
                  <a:schemeClr val="bg1"/>
                </a:solidFill>
                <a:latin typeface="Century Gothic" panose="020B0502020202020204" pitchFamily="34" charset="0"/>
                <a:ea typeface="ＭＳ Ｐゴシック" panose="020B0600070205080204" pitchFamily="34" charset="-128"/>
              </a:rPr>
              <a:t>Supplier Tools (Ariba &amp; </a:t>
            </a:r>
            <a:r>
              <a:rPr lang="en-US" altLang="en-US" dirty="0" err="1">
                <a:solidFill>
                  <a:schemeClr val="bg1"/>
                </a:solidFill>
                <a:latin typeface="Century Gothic" panose="020B0502020202020204" pitchFamily="34" charset="0"/>
                <a:ea typeface="ＭＳ Ｐゴシック" panose="020B0600070205080204" pitchFamily="34" charset="-128"/>
              </a:rPr>
              <a:t>Docusign</a:t>
            </a:r>
            <a:r>
              <a:rPr lang="en-US" altLang="en-US" dirty="0">
                <a:solidFill>
                  <a:schemeClr val="bg1"/>
                </a:solidFill>
                <a:latin typeface="Century Gothic" panose="020B0502020202020204" pitchFamily="34" charset="0"/>
                <a:ea typeface="ＭＳ Ｐゴシック" panose="020B0600070205080204" pitchFamily="34" charset="-128"/>
              </a:rPr>
              <a:t>)</a:t>
            </a:r>
          </a:p>
          <a:p>
            <a:pPr marL="742950" lvl="1" indent="-285750" fontAlgn="base">
              <a:spcAft>
                <a:spcPct val="0"/>
              </a:spcAft>
              <a:buFont typeface="Century Gothic" panose="020B0502020202020204" pitchFamily="34" charset="0"/>
              <a:buChar char="–"/>
            </a:pPr>
            <a:r>
              <a:rPr lang="en-US" altLang="en-US" dirty="0">
                <a:solidFill>
                  <a:schemeClr val="bg1"/>
                </a:solidFill>
                <a:latin typeface="Century Gothic" panose="020B0502020202020204" pitchFamily="34" charset="0"/>
                <a:ea typeface="ＭＳ Ｐゴシック" panose="020B0600070205080204" pitchFamily="34" charset="-128"/>
              </a:rPr>
              <a:t>Quality Assurance Standards</a:t>
            </a:r>
          </a:p>
          <a:p>
            <a:pPr marL="742950" lvl="1" indent="-285750" fontAlgn="base">
              <a:spcAft>
                <a:spcPct val="0"/>
              </a:spcAft>
              <a:buFont typeface="Century Gothic" panose="020B0502020202020204" pitchFamily="34" charset="0"/>
              <a:buChar char="–"/>
            </a:pPr>
            <a:r>
              <a:rPr lang="en-US" altLang="en-US" dirty="0">
                <a:solidFill>
                  <a:schemeClr val="bg1"/>
                </a:solidFill>
                <a:latin typeface="Century Gothic" panose="020B0502020202020204" pitchFamily="34" charset="0"/>
                <a:ea typeface="ＭＳ Ｐゴシック" panose="020B0600070205080204" pitchFamily="34" charset="-128"/>
              </a:rPr>
              <a:t>Terms and Conditions</a:t>
            </a:r>
          </a:p>
          <a:p>
            <a:pPr marL="742950" lvl="1" indent="-285750" fontAlgn="base">
              <a:spcAft>
                <a:spcPct val="0"/>
              </a:spcAft>
              <a:buFont typeface="Century Gothic" panose="020B0502020202020204" pitchFamily="34" charset="0"/>
              <a:buChar char="–"/>
            </a:pPr>
            <a:r>
              <a:rPr lang="en-US" altLang="en-US" dirty="0">
                <a:solidFill>
                  <a:schemeClr val="bg1"/>
                </a:solidFill>
                <a:latin typeface="Century Gothic" panose="020B0502020202020204" pitchFamily="34" charset="0"/>
                <a:ea typeface="ＭＳ Ｐゴシック" panose="020B0600070205080204" pitchFamily="34" charset="-128"/>
              </a:rPr>
              <a:t>Certifications and Forms</a:t>
            </a:r>
          </a:p>
          <a:p>
            <a:pPr marL="285750" indent="-285750" fontAlgn="base">
              <a:spcAft>
                <a:spcPct val="0"/>
              </a:spcAft>
              <a:buFont typeface="Arial" panose="020B0604020202020204" pitchFamily="34" charset="0"/>
              <a:buChar char="•"/>
            </a:pPr>
            <a:r>
              <a:rPr lang="en-US" altLang="en-US" dirty="0">
                <a:solidFill>
                  <a:schemeClr val="bg1"/>
                </a:solidFill>
                <a:latin typeface="Century Gothic" panose="020B0502020202020204" pitchFamily="34" charset="0"/>
                <a:ea typeface="ＭＳ Ｐゴシック" panose="020B0600070205080204" pitchFamily="34" charset="-128"/>
              </a:rPr>
              <a:t>Keys to Success</a:t>
            </a:r>
          </a:p>
        </p:txBody>
      </p:sp>
    </p:spTree>
    <p:extLst>
      <p:ext uri="{BB962C8B-B14F-4D97-AF65-F5344CB8AC3E}">
        <p14:creationId xmlns:p14="http://schemas.microsoft.com/office/powerpoint/2010/main" val="8174557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AD6E5-E068-373D-9F9C-DEEF2CC81FA8}"/>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15240" y="0"/>
            <a:ext cx="12161520" cy="6858000"/>
          </a:xfrm>
          <a:prstGeom prst="rect">
            <a:avLst/>
          </a:prstGeom>
        </p:spPr>
      </p:pic>
      <p:sp>
        <p:nvSpPr>
          <p:cNvPr id="8" name="Title 7">
            <a:extLst>
              <a:ext uri="{FF2B5EF4-FFF2-40B4-BE49-F238E27FC236}">
                <a16:creationId xmlns:a16="http://schemas.microsoft.com/office/drawing/2014/main" id="{3505A7C4-A484-DA6D-0706-FDDD1460A462}"/>
              </a:ext>
            </a:extLst>
          </p:cNvPr>
          <p:cNvSpPr>
            <a:spLocks noGrp="1"/>
          </p:cNvSpPr>
          <p:nvPr>
            <p:ph type="title"/>
          </p:nvPr>
        </p:nvSpPr>
        <p:spPr>
          <a:xfrm>
            <a:off x="15239" y="0"/>
            <a:ext cx="12161519" cy="1010653"/>
          </a:xfrm>
        </p:spPr>
        <p:txBody>
          <a:bodyPr>
            <a:noAutofit/>
          </a:bodyPr>
          <a:lstStyle/>
          <a:p>
            <a:pPr algn="ctr"/>
            <a:r>
              <a:rPr lang="en-US" sz="2800">
                <a:solidFill>
                  <a:schemeClr val="bg1"/>
                </a:solidFill>
                <a:latin typeface="Century Gothic" panose="020B0502020202020204" pitchFamily="34" charset="0"/>
              </a:rPr>
              <a:t>Doing Business with GA</a:t>
            </a:r>
          </a:p>
        </p:txBody>
      </p:sp>
      <p:grpSp>
        <p:nvGrpSpPr>
          <p:cNvPr id="2" name="Group 1">
            <a:extLst>
              <a:ext uri="{FF2B5EF4-FFF2-40B4-BE49-F238E27FC236}">
                <a16:creationId xmlns:a16="http://schemas.microsoft.com/office/drawing/2014/main" id="{F8066738-F4E9-2287-4B37-08058CDB833E}"/>
              </a:ext>
            </a:extLst>
          </p:cNvPr>
          <p:cNvGrpSpPr>
            <a:grpSpLocks noChangeAspect="1"/>
          </p:cNvGrpSpPr>
          <p:nvPr/>
        </p:nvGrpSpPr>
        <p:grpSpPr>
          <a:xfrm>
            <a:off x="5283839" y="1902173"/>
            <a:ext cx="6400333" cy="3495435"/>
            <a:chOff x="1927982" y="1147449"/>
            <a:chExt cx="8336032" cy="4552585"/>
          </a:xfrm>
        </p:grpSpPr>
        <p:pic>
          <p:nvPicPr>
            <p:cNvPr id="14" name="Picture 13" descr="A screenshot of a computer&#10;&#10;Description automatically generated">
              <a:extLst>
                <a:ext uri="{FF2B5EF4-FFF2-40B4-BE49-F238E27FC236}">
                  <a16:creationId xmlns:a16="http://schemas.microsoft.com/office/drawing/2014/main" id="{6EBD45DA-6935-B48C-12BA-4CB6C922A8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7982" y="1157966"/>
              <a:ext cx="8336032" cy="4542068"/>
            </a:xfrm>
            <a:prstGeom prst="rect">
              <a:avLst/>
            </a:prstGeom>
            <a:ln>
              <a:solidFill>
                <a:srgbClr val="000066"/>
              </a:solidFill>
            </a:ln>
          </p:spPr>
        </p:pic>
        <p:sp>
          <p:nvSpPr>
            <p:cNvPr id="10" name="Rectangle: Rounded Corners 9">
              <a:extLst>
                <a:ext uri="{FF2B5EF4-FFF2-40B4-BE49-F238E27FC236}">
                  <a16:creationId xmlns:a16="http://schemas.microsoft.com/office/drawing/2014/main" id="{730402F1-A76C-EC4E-F0A2-9956D15F2606}"/>
                </a:ext>
              </a:extLst>
            </p:cNvPr>
            <p:cNvSpPr/>
            <p:nvPr/>
          </p:nvSpPr>
          <p:spPr>
            <a:xfrm>
              <a:off x="1927982" y="1147449"/>
              <a:ext cx="1481043" cy="155929"/>
            </a:xfrm>
            <a:prstGeom prst="roundRect">
              <a:avLst/>
            </a:prstGeom>
            <a:noFill/>
            <a:ln w="38100">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75138F34-DC1E-FC61-DD71-A33478E15EEE}"/>
                </a:ext>
              </a:extLst>
            </p:cNvPr>
            <p:cNvSpPr/>
            <p:nvPr/>
          </p:nvSpPr>
          <p:spPr>
            <a:xfrm>
              <a:off x="1927982" y="1372726"/>
              <a:ext cx="779707" cy="155930"/>
            </a:xfrm>
            <a:prstGeom prst="roundRect">
              <a:avLst/>
            </a:prstGeom>
            <a:noFill/>
            <a:ln w="38100">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459B4E94-8F86-0BCF-9B86-A26AE89E4994}"/>
              </a:ext>
            </a:extLst>
          </p:cNvPr>
          <p:cNvSpPr txBox="1"/>
          <p:nvPr/>
        </p:nvSpPr>
        <p:spPr>
          <a:xfrm>
            <a:off x="833435" y="1077431"/>
            <a:ext cx="10525125" cy="400110"/>
          </a:xfrm>
          <a:prstGeom prst="rect">
            <a:avLst/>
          </a:prstGeom>
          <a:noFill/>
        </p:spPr>
        <p:txBody>
          <a:bodyPr wrap="square">
            <a:spAutoFit/>
          </a:bodyPr>
          <a:lstStyle/>
          <a:p>
            <a:pPr marL="0" indent="0" fontAlgn="base">
              <a:spcAft>
                <a:spcPct val="0"/>
              </a:spcAft>
              <a:buNone/>
            </a:pPr>
            <a:r>
              <a:rPr lang="en-US" altLang="en-US" sz="2000" b="1" u="sng">
                <a:latin typeface="Century Gothic" panose="020B0502020202020204" pitchFamily="34" charset="0"/>
                <a:ea typeface="ＭＳ Ｐゴシック" panose="020B0600070205080204" pitchFamily="34" charset="-128"/>
              </a:rPr>
              <a:t>Supplier Tools - Ariba</a:t>
            </a:r>
          </a:p>
        </p:txBody>
      </p:sp>
      <p:sp>
        <p:nvSpPr>
          <p:cNvPr id="3" name="TextBox 2">
            <a:extLst>
              <a:ext uri="{FF2B5EF4-FFF2-40B4-BE49-F238E27FC236}">
                <a16:creationId xmlns:a16="http://schemas.microsoft.com/office/drawing/2014/main" id="{FA371FFF-C099-4260-91E0-FD10EA4D661D}"/>
              </a:ext>
            </a:extLst>
          </p:cNvPr>
          <p:cNvSpPr txBox="1"/>
          <p:nvPr/>
        </p:nvSpPr>
        <p:spPr>
          <a:xfrm>
            <a:off x="833435" y="1902174"/>
            <a:ext cx="3957816" cy="29546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Calibri"/>
              </a:rPr>
              <a:t>Dashboard Overview</a:t>
            </a:r>
          </a:p>
          <a:p>
            <a:pPr marL="285750" indent="-285750">
              <a:buFont typeface="Arial" panose="020B0604020202020204" pitchFamily="34" charset="0"/>
              <a:buChar char="•"/>
            </a:pPr>
            <a:endParaRPr lang="en-US" sz="1400">
              <a:cs typeface="Calibri"/>
            </a:endParaRPr>
          </a:p>
          <a:p>
            <a:pPr marL="285750" indent="-285750">
              <a:buFont typeface="Arial" panose="020B0604020202020204" pitchFamily="34" charset="0"/>
              <a:buChar char="•"/>
            </a:pPr>
            <a:r>
              <a:rPr lang="en-US" sz="1400" b="1">
                <a:cs typeface="Calibri"/>
              </a:rPr>
              <a:t>Multi-Customer Access</a:t>
            </a:r>
            <a:br>
              <a:rPr lang="en-US" sz="1400" b="1">
                <a:cs typeface="Calibri"/>
              </a:rPr>
            </a:br>
            <a:r>
              <a:rPr lang="en-US" sz="1400">
                <a:cs typeface="Calibri"/>
              </a:rPr>
              <a:t>Use Ariba for multiple clients, not just GA, streamlining your processes</a:t>
            </a:r>
          </a:p>
          <a:p>
            <a:pPr marL="285750" indent="-285750">
              <a:buFont typeface="Arial" panose="020B0604020202020204" pitchFamily="34" charset="0"/>
              <a:buChar char="•"/>
            </a:pPr>
            <a:endParaRPr lang="en-US" sz="1400">
              <a:cs typeface="Calibri"/>
            </a:endParaRPr>
          </a:p>
          <a:p>
            <a:pPr marL="285750" indent="-285750">
              <a:buFont typeface="Arial" panose="020B0604020202020204" pitchFamily="34" charset="0"/>
              <a:buChar char="•"/>
            </a:pPr>
            <a:r>
              <a:rPr lang="en-US" sz="1400" b="1">
                <a:cs typeface="Calibri"/>
              </a:rPr>
              <a:t>Comprehensive Dashboard</a:t>
            </a:r>
            <a:br>
              <a:rPr lang="en-US" sz="1400" b="1">
                <a:cs typeface="Calibri"/>
              </a:rPr>
            </a:br>
            <a:r>
              <a:rPr lang="en-US" sz="1400">
                <a:cs typeface="Calibri"/>
              </a:rPr>
              <a:t>View data for all your customers currently collaborating with you on Ariba</a:t>
            </a:r>
          </a:p>
          <a:p>
            <a:pPr marL="285750" indent="-285750">
              <a:buFont typeface="Arial" panose="020B0604020202020204" pitchFamily="34" charset="0"/>
              <a:buChar char="•"/>
            </a:pPr>
            <a:endParaRPr lang="en-US" sz="1400">
              <a:cs typeface="Calibri"/>
            </a:endParaRPr>
          </a:p>
          <a:p>
            <a:pPr marL="285750" indent="-285750">
              <a:buFont typeface="Arial" panose="020B0604020202020204" pitchFamily="34" charset="0"/>
              <a:buChar char="•"/>
            </a:pPr>
            <a:r>
              <a:rPr lang="en-US" sz="1400" b="1">
                <a:cs typeface="Calibri"/>
              </a:rPr>
              <a:t>Event Visibility</a:t>
            </a:r>
            <a:br>
              <a:rPr lang="en-US" sz="1400" b="1">
                <a:cs typeface="Calibri"/>
              </a:rPr>
            </a:br>
            <a:r>
              <a:rPr lang="en-US" sz="1400">
                <a:cs typeface="Calibri"/>
              </a:rPr>
              <a:t>Your GA dashboard displays events that we have invited you to</a:t>
            </a:r>
          </a:p>
        </p:txBody>
      </p:sp>
    </p:spTree>
    <p:extLst>
      <p:ext uri="{BB962C8B-B14F-4D97-AF65-F5344CB8AC3E}">
        <p14:creationId xmlns:p14="http://schemas.microsoft.com/office/powerpoint/2010/main" val="1844243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AD6E5-E068-373D-9F9C-DEEF2CC81FA8}"/>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15240" y="0"/>
            <a:ext cx="12161520" cy="6858000"/>
          </a:xfrm>
          <a:prstGeom prst="rect">
            <a:avLst/>
          </a:prstGeom>
        </p:spPr>
      </p:pic>
      <p:sp>
        <p:nvSpPr>
          <p:cNvPr id="8" name="Title 7">
            <a:extLst>
              <a:ext uri="{FF2B5EF4-FFF2-40B4-BE49-F238E27FC236}">
                <a16:creationId xmlns:a16="http://schemas.microsoft.com/office/drawing/2014/main" id="{3505A7C4-A484-DA6D-0706-FDDD1460A462}"/>
              </a:ext>
            </a:extLst>
          </p:cNvPr>
          <p:cNvSpPr>
            <a:spLocks noGrp="1"/>
          </p:cNvSpPr>
          <p:nvPr>
            <p:ph type="title"/>
          </p:nvPr>
        </p:nvSpPr>
        <p:spPr>
          <a:xfrm>
            <a:off x="15239" y="0"/>
            <a:ext cx="12161519" cy="1010653"/>
          </a:xfrm>
        </p:spPr>
        <p:txBody>
          <a:bodyPr>
            <a:noAutofit/>
          </a:bodyPr>
          <a:lstStyle/>
          <a:p>
            <a:pPr algn="ctr"/>
            <a:r>
              <a:rPr lang="en-US" sz="2800">
                <a:solidFill>
                  <a:schemeClr val="bg1"/>
                </a:solidFill>
                <a:latin typeface="Century Gothic" panose="020B0502020202020204" pitchFamily="34" charset="0"/>
              </a:rPr>
              <a:t>Doing Business with GA</a:t>
            </a:r>
          </a:p>
        </p:txBody>
      </p:sp>
      <p:grpSp>
        <p:nvGrpSpPr>
          <p:cNvPr id="6" name="Group 5">
            <a:extLst>
              <a:ext uri="{FF2B5EF4-FFF2-40B4-BE49-F238E27FC236}">
                <a16:creationId xmlns:a16="http://schemas.microsoft.com/office/drawing/2014/main" id="{8765B177-9F33-328C-A77F-849986AB3618}"/>
              </a:ext>
            </a:extLst>
          </p:cNvPr>
          <p:cNvGrpSpPr/>
          <p:nvPr/>
        </p:nvGrpSpPr>
        <p:grpSpPr>
          <a:xfrm>
            <a:off x="6329680" y="1902174"/>
            <a:ext cx="5626013" cy="3016210"/>
            <a:chOff x="2330121" y="1577532"/>
            <a:chExt cx="7531757" cy="4103842"/>
          </a:xfrm>
        </p:grpSpPr>
        <p:pic>
          <p:nvPicPr>
            <p:cNvPr id="14" name="Picture 13" descr="A screenshot of a computer&#10;&#10;Description automatically generated">
              <a:extLst>
                <a:ext uri="{FF2B5EF4-FFF2-40B4-BE49-F238E27FC236}">
                  <a16:creationId xmlns:a16="http://schemas.microsoft.com/office/drawing/2014/main" id="{6EBD45DA-6935-B48C-12BA-4CB6C922A8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0121" y="1577532"/>
              <a:ext cx="7531757" cy="4103842"/>
            </a:xfrm>
            <a:prstGeom prst="rect">
              <a:avLst/>
            </a:prstGeom>
            <a:ln>
              <a:solidFill>
                <a:srgbClr val="000066"/>
              </a:solidFill>
            </a:ln>
          </p:spPr>
        </p:pic>
        <p:sp>
          <p:nvSpPr>
            <p:cNvPr id="15" name="Rectangle: Rounded Corners 14">
              <a:extLst>
                <a:ext uri="{FF2B5EF4-FFF2-40B4-BE49-F238E27FC236}">
                  <a16:creationId xmlns:a16="http://schemas.microsoft.com/office/drawing/2014/main" id="{BBCC0475-609D-178D-FDEC-43EC64202A24}"/>
                </a:ext>
              </a:extLst>
            </p:cNvPr>
            <p:cNvSpPr/>
            <p:nvPr/>
          </p:nvSpPr>
          <p:spPr>
            <a:xfrm>
              <a:off x="3659708" y="3201393"/>
              <a:ext cx="971639" cy="226502"/>
            </a:xfrm>
            <a:prstGeom prst="roundRect">
              <a:avLst/>
            </a:prstGeom>
            <a:noFill/>
            <a:ln w="38100">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B9BCFBD8-F811-63E2-B6DD-96C7121110C1}"/>
                </a:ext>
              </a:extLst>
            </p:cNvPr>
            <p:cNvSpPr/>
            <p:nvPr/>
          </p:nvSpPr>
          <p:spPr>
            <a:xfrm>
              <a:off x="3659707" y="4265087"/>
              <a:ext cx="603951" cy="209906"/>
            </a:xfrm>
            <a:prstGeom prst="roundRect">
              <a:avLst/>
            </a:prstGeom>
            <a:noFill/>
            <a:ln w="38100">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1C95161-934B-1088-011B-DE48C5D1E153}"/>
              </a:ext>
            </a:extLst>
          </p:cNvPr>
          <p:cNvSpPr txBox="1"/>
          <p:nvPr/>
        </p:nvSpPr>
        <p:spPr>
          <a:xfrm>
            <a:off x="833435" y="1077431"/>
            <a:ext cx="10525125" cy="400110"/>
          </a:xfrm>
          <a:prstGeom prst="rect">
            <a:avLst/>
          </a:prstGeom>
          <a:noFill/>
        </p:spPr>
        <p:txBody>
          <a:bodyPr wrap="square">
            <a:spAutoFit/>
          </a:bodyPr>
          <a:lstStyle/>
          <a:p>
            <a:pPr marL="0" indent="0" fontAlgn="base">
              <a:spcAft>
                <a:spcPct val="0"/>
              </a:spcAft>
              <a:buNone/>
            </a:pPr>
            <a:r>
              <a:rPr lang="en-US" altLang="en-US" sz="2000" b="1" u="sng">
                <a:latin typeface="Century Gothic" panose="020B0502020202020204" pitchFamily="34" charset="0"/>
                <a:ea typeface="ＭＳ Ｐゴシック" panose="020B0600070205080204" pitchFamily="34" charset="-128"/>
              </a:rPr>
              <a:t>Supplier Tools - Ariba</a:t>
            </a:r>
          </a:p>
        </p:txBody>
      </p:sp>
      <p:sp>
        <p:nvSpPr>
          <p:cNvPr id="9" name="TextBox 8">
            <a:extLst>
              <a:ext uri="{FF2B5EF4-FFF2-40B4-BE49-F238E27FC236}">
                <a16:creationId xmlns:a16="http://schemas.microsoft.com/office/drawing/2014/main" id="{5DCD4924-232F-DC75-2DB7-F710D3B0955F}"/>
              </a:ext>
            </a:extLst>
          </p:cNvPr>
          <p:cNvSpPr txBox="1"/>
          <p:nvPr/>
        </p:nvSpPr>
        <p:spPr>
          <a:xfrm>
            <a:off x="833435" y="1902174"/>
            <a:ext cx="5384486" cy="30162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Calibri"/>
              </a:rPr>
              <a:t>Supplier Registration Questionnaire</a:t>
            </a:r>
          </a:p>
          <a:p>
            <a:pPr marL="285750" indent="-285750">
              <a:buFont typeface="Arial" panose="020B0604020202020204" pitchFamily="34" charset="0"/>
              <a:buChar char="•"/>
            </a:pPr>
            <a:r>
              <a:rPr lang="en-US" sz="1400">
                <a:cs typeface="Calibri"/>
              </a:rPr>
              <a:t>Collects essential company information</a:t>
            </a:r>
          </a:p>
          <a:p>
            <a:pPr marL="285750" indent="-285750">
              <a:buFont typeface="Arial" panose="020B0604020202020204" pitchFamily="34" charset="0"/>
              <a:buChar char="•"/>
            </a:pPr>
            <a:r>
              <a:rPr lang="en-US" sz="1400">
                <a:cs typeface="Calibri"/>
              </a:rPr>
              <a:t>Completed by all suppliers</a:t>
            </a:r>
          </a:p>
          <a:p>
            <a:pPr marL="285750" indent="-285750">
              <a:buFont typeface="Arial"/>
              <a:buChar char="•"/>
            </a:pPr>
            <a:endParaRPr lang="en-US" sz="1400">
              <a:cs typeface="Calibri"/>
            </a:endParaRPr>
          </a:p>
          <a:p>
            <a:r>
              <a:rPr lang="en-US" b="1">
                <a:cs typeface="Calibri"/>
              </a:rPr>
              <a:t>Additional Questionnaire Examples</a:t>
            </a:r>
          </a:p>
          <a:p>
            <a:pPr marL="285750" indent="-285750">
              <a:buFont typeface="Arial"/>
              <a:buChar char="•"/>
            </a:pPr>
            <a:r>
              <a:rPr lang="en-US" sz="1400">
                <a:cs typeface="Calibri"/>
              </a:rPr>
              <a:t>Certification of Compliance with DoD Cybersecurity Assessment Requirements</a:t>
            </a:r>
          </a:p>
          <a:p>
            <a:pPr marL="285750" indent="-285750">
              <a:buFont typeface="Arial" panose="020B0604020202020204" pitchFamily="34" charset="0"/>
              <a:buChar char="•"/>
            </a:pPr>
            <a:r>
              <a:rPr lang="en-US" sz="1400">
                <a:cs typeface="Calibri"/>
              </a:rPr>
              <a:t>Certification of Compliance with Safeguarding Covered Defense Information and Cyber Incident Reporting</a:t>
            </a:r>
          </a:p>
          <a:p>
            <a:pPr marL="285750" indent="-285750">
              <a:buFont typeface="Arial" panose="020B0604020202020204" pitchFamily="34" charset="0"/>
              <a:buChar char="•"/>
            </a:pPr>
            <a:r>
              <a:rPr lang="en-US" sz="1400">
                <a:cs typeface="Calibri"/>
              </a:rPr>
              <a:t>Certificate of Insurance and EH&amp;S Handbook</a:t>
            </a:r>
          </a:p>
          <a:p>
            <a:pPr marL="285750" indent="-285750">
              <a:buFont typeface="Arial" panose="020B0604020202020204" pitchFamily="34" charset="0"/>
              <a:buChar char="•"/>
            </a:pPr>
            <a:r>
              <a:rPr lang="en-US" sz="1400">
                <a:cs typeface="Calibri"/>
              </a:rPr>
              <a:t>Export Control Compliance Certification</a:t>
            </a:r>
          </a:p>
          <a:p>
            <a:pPr marL="285750" indent="-285750">
              <a:buFont typeface="Arial" panose="020B0604020202020204" pitchFamily="34" charset="0"/>
              <a:buChar char="•"/>
            </a:pPr>
            <a:r>
              <a:rPr lang="en-US" sz="1400">
                <a:cs typeface="Calibri"/>
              </a:rPr>
              <a:t>US Government Representations and Certifications - Domestic and Foreign Suppliers</a:t>
            </a:r>
          </a:p>
        </p:txBody>
      </p:sp>
    </p:spTree>
    <p:extLst>
      <p:ext uri="{BB962C8B-B14F-4D97-AF65-F5344CB8AC3E}">
        <p14:creationId xmlns:p14="http://schemas.microsoft.com/office/powerpoint/2010/main" val="11272392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AD6E5-E068-373D-9F9C-DEEF2CC81FA8}"/>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15240" y="0"/>
            <a:ext cx="12161520" cy="68580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itle 7">
            <a:extLst>
              <a:ext uri="{FF2B5EF4-FFF2-40B4-BE49-F238E27FC236}">
                <a16:creationId xmlns:a16="http://schemas.microsoft.com/office/drawing/2014/main" id="{3505A7C4-A484-DA6D-0706-FDDD1460A462}"/>
              </a:ext>
            </a:extLst>
          </p:cNvPr>
          <p:cNvSpPr>
            <a:spLocks noGrp="1"/>
          </p:cNvSpPr>
          <p:nvPr>
            <p:ph type="title"/>
          </p:nvPr>
        </p:nvSpPr>
        <p:spPr>
          <a:xfrm>
            <a:off x="15239" y="0"/>
            <a:ext cx="12161519" cy="1010653"/>
          </a:xfrm>
        </p:spPr>
        <p:txBody>
          <a:bodyPr>
            <a:noAutofit/>
          </a:bodyPr>
          <a:lstStyle/>
          <a:p>
            <a:pPr algn="ctr"/>
            <a:r>
              <a:rPr lang="en-US" sz="2800">
                <a:solidFill>
                  <a:schemeClr val="bg1"/>
                </a:solidFill>
                <a:latin typeface="Century Gothic" panose="020B0502020202020204" pitchFamily="34" charset="0"/>
              </a:rPr>
              <a:t>Doing Business with GA</a:t>
            </a:r>
          </a:p>
        </p:txBody>
      </p:sp>
      <p:pic>
        <p:nvPicPr>
          <p:cNvPr id="12" name="Picture 1">
            <a:extLst>
              <a:ext uri="{FF2B5EF4-FFF2-40B4-BE49-F238E27FC236}">
                <a16:creationId xmlns:a16="http://schemas.microsoft.com/office/drawing/2014/main" id="{EE56E0A9-8542-5392-5D2A-10931465700B}"/>
              </a:ext>
            </a:extLst>
          </p:cNvPr>
          <p:cNvPicPr>
            <a:picLocks noChangeAspect="1"/>
          </p:cNvPicPr>
          <p:nvPr/>
        </p:nvPicPr>
        <p:blipFill>
          <a:blip r:embed="rId4">
            <a:extLst>
              <a:ext uri="{28A0092B-C50C-407E-A947-70E740481C1C}">
                <a14:useLocalDpi xmlns:a14="http://schemas.microsoft.com/office/drawing/2010/main" val="0"/>
              </a:ext>
            </a:extLst>
          </a:blip>
          <a:srcRect r="27192" b="-212"/>
          <a:stretch/>
        </p:blipFill>
        <p:spPr bwMode="auto">
          <a:xfrm>
            <a:off x="950753" y="1552881"/>
            <a:ext cx="5897087" cy="377439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C73EAE2-0EEA-B7E1-AF1D-FD323212FCBD}"/>
              </a:ext>
            </a:extLst>
          </p:cNvPr>
          <p:cNvSpPr txBox="1"/>
          <p:nvPr/>
        </p:nvSpPr>
        <p:spPr>
          <a:xfrm>
            <a:off x="833435" y="1077431"/>
            <a:ext cx="10525125" cy="400110"/>
          </a:xfrm>
          <a:prstGeom prst="rect">
            <a:avLst/>
          </a:prstGeom>
          <a:noFill/>
        </p:spPr>
        <p:txBody>
          <a:bodyPr wrap="square">
            <a:spAutoFit/>
          </a:bodyPr>
          <a:lstStyle/>
          <a:p>
            <a:pPr marL="0" indent="0" fontAlgn="base">
              <a:spcAft>
                <a:spcPct val="0"/>
              </a:spcAft>
              <a:buNone/>
            </a:pPr>
            <a:r>
              <a:rPr lang="en-US" altLang="en-US" sz="2000" b="1" u="sng">
                <a:latin typeface="Century Gothic" panose="020B0502020202020204" pitchFamily="34" charset="0"/>
                <a:ea typeface="ＭＳ Ｐゴシック" panose="020B0600070205080204" pitchFamily="34" charset="-128"/>
              </a:rPr>
              <a:t>Supplier Tools - Ariba</a:t>
            </a:r>
          </a:p>
        </p:txBody>
      </p:sp>
      <p:sp>
        <p:nvSpPr>
          <p:cNvPr id="4" name="TextBox 3">
            <a:extLst>
              <a:ext uri="{FF2B5EF4-FFF2-40B4-BE49-F238E27FC236}">
                <a16:creationId xmlns:a16="http://schemas.microsoft.com/office/drawing/2014/main" id="{A29A3C29-D134-4DCF-3E3F-87E8ACB9B83C}"/>
              </a:ext>
            </a:extLst>
          </p:cNvPr>
          <p:cNvSpPr txBox="1"/>
          <p:nvPr/>
        </p:nvSpPr>
        <p:spPr>
          <a:xfrm>
            <a:off x="7071361" y="1544319"/>
            <a:ext cx="4836159"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Calibri" panose="020F0502020204030204"/>
              </a:rPr>
              <a:t>Digital Questionnaire Benefits</a:t>
            </a:r>
          </a:p>
          <a:p>
            <a:pPr marL="285750" indent="-285750">
              <a:buFont typeface="Arial"/>
              <a:buChar char="•"/>
            </a:pPr>
            <a:endParaRPr lang="en-US" sz="1400">
              <a:cs typeface="Calibri" panose="020F0502020204030204"/>
            </a:endParaRPr>
          </a:p>
          <a:p>
            <a:pPr marL="285750" indent="-285750">
              <a:buFont typeface="Arial"/>
              <a:buChar char="•"/>
            </a:pPr>
            <a:r>
              <a:rPr lang="en-US" sz="1400">
                <a:cs typeface="Calibri" panose="020F0502020204030204"/>
              </a:rPr>
              <a:t>Consistent design and user-friendly interface enhance the supplier experience</a:t>
            </a:r>
          </a:p>
          <a:p>
            <a:pPr marL="285750" indent="-285750">
              <a:buFont typeface="Arial"/>
              <a:buChar char="•"/>
            </a:pPr>
            <a:endParaRPr lang="en-US" sz="1400">
              <a:cs typeface="Calibri" panose="020F0502020204030204"/>
            </a:endParaRPr>
          </a:p>
          <a:p>
            <a:pPr marL="285750" indent="-285750">
              <a:buFont typeface="Arial"/>
              <a:buChar char="•"/>
            </a:pPr>
            <a:r>
              <a:rPr lang="en-US" sz="1400">
                <a:cs typeface="Calibri" panose="020F0502020204030204"/>
              </a:rPr>
              <a:t>Modular questionnaires allow tailored questions to minimize required responses, improving efficiency</a:t>
            </a:r>
          </a:p>
          <a:p>
            <a:pPr marL="285750" indent="-285750">
              <a:buFont typeface="Arial"/>
              <a:buChar char="•"/>
            </a:pPr>
            <a:endParaRPr lang="en-US" sz="1400">
              <a:cs typeface="Calibri" panose="020F0502020204030204"/>
            </a:endParaRPr>
          </a:p>
          <a:p>
            <a:pPr marL="285750" indent="-285750">
              <a:buFont typeface="Arial"/>
              <a:buChar char="•"/>
            </a:pPr>
            <a:r>
              <a:rPr lang="en-US" sz="1400">
                <a:cs typeface="Calibri" panose="020F0502020204030204"/>
              </a:rPr>
              <a:t>Standardized questions ensure compliance with our requirements</a:t>
            </a:r>
          </a:p>
          <a:p>
            <a:pPr marL="285750" indent="-285750">
              <a:buFont typeface="Arial"/>
              <a:buChar char="•"/>
            </a:pPr>
            <a:endParaRPr lang="en-US" sz="1400">
              <a:cs typeface="Calibri" panose="020F0502020204030204"/>
            </a:endParaRPr>
          </a:p>
          <a:p>
            <a:pPr marL="285750" indent="-285750">
              <a:buFont typeface="Arial"/>
              <a:buChar char="•"/>
            </a:pPr>
            <a:r>
              <a:rPr lang="en-US" sz="1400">
                <a:cs typeface="Calibri" panose="020F0502020204030204"/>
              </a:rPr>
              <a:t>Real-time email updates facilitate seamless communication between suppliers and GA representatives</a:t>
            </a:r>
          </a:p>
          <a:p>
            <a:pPr marL="285750" indent="-285750">
              <a:buFont typeface="Arial"/>
              <a:buChar char="•"/>
            </a:pPr>
            <a:endParaRPr lang="en-US" sz="1400">
              <a:cs typeface="Calibri" panose="020F0502020204030204"/>
            </a:endParaRPr>
          </a:p>
          <a:p>
            <a:pPr marL="285750" indent="-285750">
              <a:buFont typeface="Arial"/>
              <a:buChar char="•"/>
            </a:pPr>
            <a:r>
              <a:rPr lang="en-US" sz="1400">
                <a:cs typeface="Calibri" panose="020F0502020204030204"/>
              </a:rPr>
              <a:t>Reduces manual paperwork, streamlining processes and enhancing overall efficiency</a:t>
            </a:r>
          </a:p>
          <a:p>
            <a:pPr marL="285750" indent="-285750">
              <a:buFont typeface="Arial"/>
              <a:buChar char="•"/>
            </a:pPr>
            <a:endParaRPr lang="en-US" sz="1400">
              <a:cs typeface="Calibri" panose="020F0502020204030204"/>
            </a:endParaRPr>
          </a:p>
          <a:p>
            <a:pPr marL="285750" indent="-285750">
              <a:buFont typeface="Arial"/>
              <a:buChar char="•"/>
            </a:pPr>
            <a:r>
              <a:rPr lang="en-US" sz="1400">
                <a:cs typeface="Calibri" panose="020F0502020204030204"/>
              </a:rPr>
              <a:t>Cuts down onboarding time, allowing for quicker supplier engagement</a:t>
            </a:r>
          </a:p>
        </p:txBody>
      </p:sp>
    </p:spTree>
    <p:extLst>
      <p:ext uri="{BB962C8B-B14F-4D97-AF65-F5344CB8AC3E}">
        <p14:creationId xmlns:p14="http://schemas.microsoft.com/office/powerpoint/2010/main" val="18359980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AD6E5-E068-373D-9F9C-DEEF2CC81FA8}"/>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15240" y="0"/>
            <a:ext cx="12161520" cy="68580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itle 7">
            <a:extLst>
              <a:ext uri="{FF2B5EF4-FFF2-40B4-BE49-F238E27FC236}">
                <a16:creationId xmlns:a16="http://schemas.microsoft.com/office/drawing/2014/main" id="{3505A7C4-A484-DA6D-0706-FDDD1460A462}"/>
              </a:ext>
            </a:extLst>
          </p:cNvPr>
          <p:cNvSpPr>
            <a:spLocks noGrp="1"/>
          </p:cNvSpPr>
          <p:nvPr>
            <p:ph type="title"/>
          </p:nvPr>
        </p:nvSpPr>
        <p:spPr>
          <a:xfrm>
            <a:off x="15239" y="0"/>
            <a:ext cx="12161519" cy="1010653"/>
          </a:xfrm>
        </p:spPr>
        <p:txBody>
          <a:bodyPr>
            <a:noAutofit/>
          </a:bodyPr>
          <a:lstStyle/>
          <a:p>
            <a:pPr algn="ctr"/>
            <a:r>
              <a:rPr lang="en-US" sz="2800">
                <a:solidFill>
                  <a:schemeClr val="bg1"/>
                </a:solidFill>
                <a:latin typeface="Century Gothic" panose="020B0502020202020204" pitchFamily="34" charset="0"/>
              </a:rPr>
              <a:t>Doing Business with GA</a:t>
            </a:r>
          </a:p>
        </p:txBody>
      </p:sp>
      <p:sp>
        <p:nvSpPr>
          <p:cNvPr id="3" name="TextBox 2">
            <a:extLst>
              <a:ext uri="{FF2B5EF4-FFF2-40B4-BE49-F238E27FC236}">
                <a16:creationId xmlns:a16="http://schemas.microsoft.com/office/drawing/2014/main" id="{DC73EAE2-0EEA-B7E1-AF1D-FD323212FCBD}"/>
              </a:ext>
            </a:extLst>
          </p:cNvPr>
          <p:cNvSpPr txBox="1"/>
          <p:nvPr/>
        </p:nvSpPr>
        <p:spPr>
          <a:xfrm>
            <a:off x="833435" y="1077431"/>
            <a:ext cx="10525125" cy="400110"/>
          </a:xfrm>
          <a:prstGeom prst="rect">
            <a:avLst/>
          </a:prstGeom>
          <a:noFill/>
        </p:spPr>
        <p:txBody>
          <a:bodyPr wrap="square">
            <a:spAutoFit/>
          </a:bodyPr>
          <a:lstStyle/>
          <a:p>
            <a:pPr marL="0" indent="0" fontAlgn="base">
              <a:spcAft>
                <a:spcPct val="0"/>
              </a:spcAft>
              <a:buNone/>
            </a:pPr>
            <a:r>
              <a:rPr lang="en-US" altLang="en-US" sz="2000" b="1" u="sng">
                <a:latin typeface="Century Gothic" panose="020B0502020202020204" pitchFamily="34" charset="0"/>
                <a:ea typeface="ＭＳ Ｐゴシック" panose="020B0600070205080204" pitchFamily="34" charset="-128"/>
              </a:rPr>
              <a:t>Supplier Tools - Ariba</a:t>
            </a:r>
          </a:p>
        </p:txBody>
      </p:sp>
      <p:sp>
        <p:nvSpPr>
          <p:cNvPr id="4" name="TextBox 3">
            <a:extLst>
              <a:ext uri="{FF2B5EF4-FFF2-40B4-BE49-F238E27FC236}">
                <a16:creationId xmlns:a16="http://schemas.microsoft.com/office/drawing/2014/main" id="{A29A3C29-D134-4DCF-3E3F-87E8ACB9B83C}"/>
              </a:ext>
            </a:extLst>
          </p:cNvPr>
          <p:cNvSpPr txBox="1"/>
          <p:nvPr/>
        </p:nvSpPr>
        <p:spPr>
          <a:xfrm>
            <a:off x="1489750" y="2637032"/>
            <a:ext cx="920393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cs typeface="Calibri" panose="020F0502020204030204"/>
              </a:rPr>
              <a:t>Our goal with Ariba is to drive efficiency, compliance, and security across our partnerships, ultimately ensuring that we can deliver cutting-edge technology together.</a:t>
            </a:r>
            <a:endParaRPr lang="en-US" dirty="0">
              <a:solidFill>
                <a:srgbClr val="444444"/>
              </a:solidFill>
              <a:cs typeface="Calibri" panose="020F0502020204030204"/>
            </a:endParaRPr>
          </a:p>
        </p:txBody>
      </p:sp>
    </p:spTree>
    <p:extLst>
      <p:ext uri="{BB962C8B-B14F-4D97-AF65-F5344CB8AC3E}">
        <p14:creationId xmlns:p14="http://schemas.microsoft.com/office/powerpoint/2010/main" val="30057206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AD6E5-E068-373D-9F9C-DEEF2CC81FA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15240" y="0"/>
            <a:ext cx="12161520" cy="6858000"/>
          </a:xfrm>
          <a:prstGeom prst="rect">
            <a:avLst/>
          </a:prstGeom>
        </p:spPr>
      </p:pic>
      <p:sp>
        <p:nvSpPr>
          <p:cNvPr id="8" name="Title 7">
            <a:extLst>
              <a:ext uri="{FF2B5EF4-FFF2-40B4-BE49-F238E27FC236}">
                <a16:creationId xmlns:a16="http://schemas.microsoft.com/office/drawing/2014/main" id="{3505A7C4-A484-DA6D-0706-FDDD1460A462}"/>
              </a:ext>
            </a:extLst>
          </p:cNvPr>
          <p:cNvSpPr>
            <a:spLocks noGrp="1"/>
          </p:cNvSpPr>
          <p:nvPr>
            <p:ph type="title"/>
          </p:nvPr>
        </p:nvSpPr>
        <p:spPr>
          <a:xfrm>
            <a:off x="15239" y="0"/>
            <a:ext cx="12161519" cy="1010653"/>
          </a:xfrm>
        </p:spPr>
        <p:txBody>
          <a:bodyPr>
            <a:noAutofit/>
          </a:bodyPr>
          <a:lstStyle/>
          <a:p>
            <a:pPr algn="ctr"/>
            <a:r>
              <a:rPr lang="en-US" sz="2800">
                <a:solidFill>
                  <a:schemeClr val="bg1"/>
                </a:solidFill>
                <a:latin typeface="Century Gothic" panose="020B0502020202020204" pitchFamily="34" charset="0"/>
              </a:rPr>
              <a:t>Doing Business with GA</a:t>
            </a:r>
          </a:p>
        </p:txBody>
      </p:sp>
      <p:sp>
        <p:nvSpPr>
          <p:cNvPr id="14" name="TextBox 13">
            <a:extLst>
              <a:ext uri="{FF2B5EF4-FFF2-40B4-BE49-F238E27FC236}">
                <a16:creationId xmlns:a16="http://schemas.microsoft.com/office/drawing/2014/main" id="{929C8184-3C31-EB42-D854-49F037FA9BB7}"/>
              </a:ext>
            </a:extLst>
          </p:cNvPr>
          <p:cNvSpPr txBox="1"/>
          <p:nvPr/>
        </p:nvSpPr>
        <p:spPr>
          <a:xfrm>
            <a:off x="672267" y="1133559"/>
            <a:ext cx="10525125" cy="677108"/>
          </a:xfrm>
          <a:prstGeom prst="rect">
            <a:avLst/>
          </a:prstGeom>
          <a:noFill/>
        </p:spPr>
        <p:txBody>
          <a:bodyPr wrap="square">
            <a:spAutoFit/>
          </a:bodyPr>
          <a:lstStyle/>
          <a:p>
            <a:pPr marL="0" indent="0" fontAlgn="base">
              <a:spcAft>
                <a:spcPct val="0"/>
              </a:spcAft>
              <a:buNone/>
            </a:pPr>
            <a:r>
              <a:rPr lang="en-US" altLang="en-US" sz="2000" b="1" u="sng">
                <a:latin typeface="Century Gothic" panose="020B0502020202020204" pitchFamily="34" charset="0"/>
                <a:ea typeface="ＭＳ Ｐゴシック" panose="020B0600070205080204" pitchFamily="34" charset="-128"/>
              </a:rPr>
              <a:t>Supplier Tools - DocuSign</a:t>
            </a:r>
          </a:p>
          <a:p>
            <a:pPr marL="0" indent="0" fontAlgn="base">
              <a:spcAft>
                <a:spcPct val="0"/>
              </a:spcAft>
              <a:buNone/>
            </a:pPr>
            <a:endParaRPr lang="en-US" altLang="en-US" b="1" u="sng">
              <a:latin typeface="Century Gothic" panose="020B0502020202020204" pitchFamily="34" charset="0"/>
              <a:ea typeface="ＭＳ Ｐゴシック" panose="020B0600070205080204" pitchFamily="34" charset="-128"/>
            </a:endParaRPr>
          </a:p>
        </p:txBody>
      </p:sp>
      <p:sp>
        <p:nvSpPr>
          <p:cNvPr id="2" name="TextBox 1">
            <a:extLst>
              <a:ext uri="{FF2B5EF4-FFF2-40B4-BE49-F238E27FC236}">
                <a16:creationId xmlns:a16="http://schemas.microsoft.com/office/drawing/2014/main" id="{CB236674-86A0-D320-29C1-C50AAABBF704}"/>
              </a:ext>
            </a:extLst>
          </p:cNvPr>
          <p:cNvSpPr txBox="1"/>
          <p:nvPr/>
        </p:nvSpPr>
        <p:spPr>
          <a:xfrm>
            <a:off x="7486360" y="1585656"/>
            <a:ext cx="4361887" cy="3970318"/>
          </a:xfrm>
          <a:prstGeom prst="rect">
            <a:avLst/>
          </a:prstGeom>
          <a:noFill/>
        </p:spPr>
        <p:txBody>
          <a:bodyPr wrap="square" rtlCol="0">
            <a:spAutoFit/>
          </a:bodyPr>
          <a:lstStyle/>
          <a:p>
            <a:r>
              <a:rPr lang="en-US" altLang="en-US" b="1" u="sng">
                <a:latin typeface="Century Gothic" panose="020B0502020202020204" pitchFamily="34" charset="0"/>
                <a:ea typeface="ＭＳ Ｐゴシック" panose="020B0600070205080204" pitchFamily="34" charset="-128"/>
              </a:rPr>
              <a:t>How do Suppliers know if </a:t>
            </a:r>
            <a:r>
              <a:rPr lang="en-US" altLang="en-US" b="1" u="sng" err="1">
                <a:latin typeface="Century Gothic" panose="020B0502020202020204" pitchFamily="34" charset="0"/>
                <a:ea typeface="ＭＳ Ｐゴシック" panose="020B0600070205080204" pitchFamily="34" charset="-128"/>
              </a:rPr>
              <a:t>Docusign</a:t>
            </a:r>
            <a:r>
              <a:rPr lang="en-US" altLang="en-US" b="1" u="sng">
                <a:latin typeface="Century Gothic" panose="020B0502020202020204" pitchFamily="34" charset="0"/>
                <a:ea typeface="ＭＳ Ｐゴシック" panose="020B0600070205080204" pitchFamily="34" charset="-128"/>
              </a:rPr>
              <a:t> is required? </a:t>
            </a:r>
          </a:p>
          <a:p>
            <a:pPr marL="285750" indent="-285750">
              <a:buFont typeface="Arial" panose="020B0604020202020204" pitchFamily="34" charset="0"/>
              <a:buChar char="•"/>
            </a:pPr>
            <a:r>
              <a:rPr lang="en-US">
                <a:latin typeface="Century Gothic" panose="020B0502020202020204" pitchFamily="34" charset="0"/>
              </a:rPr>
              <a:t>Notice from GA or Purchasing Representative if use of DocuSign is required</a:t>
            </a:r>
          </a:p>
          <a:p>
            <a:pPr marL="285750" indent="-285750">
              <a:buFont typeface="Arial" panose="020B0604020202020204" pitchFamily="34" charset="0"/>
              <a:buChar char="•"/>
            </a:pPr>
            <a:r>
              <a:rPr lang="en-US">
                <a:latin typeface="Century Gothic" panose="020B0502020202020204" pitchFamily="34" charset="0"/>
              </a:rPr>
              <a:t>Suppliers receive an email as shown </a:t>
            </a:r>
          </a:p>
          <a:p>
            <a:r>
              <a:rPr lang="en-US" altLang="en-US" b="1" u="sng">
                <a:latin typeface="Century Gothic" panose="020B0502020202020204" pitchFamily="34" charset="0"/>
                <a:ea typeface="ＭＳ Ｐゴシック" panose="020B0600070205080204" pitchFamily="34" charset="-128"/>
              </a:rPr>
              <a:t>Value of </a:t>
            </a:r>
            <a:r>
              <a:rPr lang="en-US" altLang="en-US" b="1" u="sng" err="1">
                <a:latin typeface="Century Gothic" panose="020B0502020202020204" pitchFamily="34" charset="0"/>
                <a:ea typeface="ＭＳ Ｐゴシック" panose="020B0600070205080204" pitchFamily="34" charset="-128"/>
              </a:rPr>
              <a:t>Docusign</a:t>
            </a:r>
            <a:r>
              <a:rPr lang="en-US" altLang="en-US" b="1" u="sng">
                <a:latin typeface="Century Gothic" panose="020B0502020202020204" pitchFamily="34" charset="0"/>
                <a:ea typeface="ＭＳ Ｐゴシック" panose="020B0600070205080204" pitchFamily="34" charset="-128"/>
              </a:rPr>
              <a:t> for GA &amp; Suppliers</a:t>
            </a:r>
            <a:endParaRPr lang="en-US">
              <a:latin typeface="Century Gothic" panose="020B0502020202020204" pitchFamily="34" charset="0"/>
            </a:endParaRPr>
          </a:p>
          <a:p>
            <a:pPr marL="285750" indent="-285750">
              <a:buFont typeface="Arial" panose="020B0604020202020204" pitchFamily="34" charset="0"/>
              <a:buChar char="•"/>
            </a:pPr>
            <a:r>
              <a:rPr lang="en-US">
                <a:latin typeface="Century Gothic" panose="020B0502020202020204" pitchFamily="34" charset="0"/>
              </a:rPr>
              <a:t>Helps streamlines Order placement </a:t>
            </a:r>
          </a:p>
          <a:p>
            <a:pPr marL="285750" indent="-285750">
              <a:buFont typeface="Arial" panose="020B0604020202020204" pitchFamily="34" charset="0"/>
              <a:buChar char="•"/>
            </a:pPr>
            <a:r>
              <a:rPr lang="en-US">
                <a:latin typeface="Century Gothic" panose="020B0502020202020204" pitchFamily="34" charset="0"/>
              </a:rPr>
              <a:t>No registration required </a:t>
            </a:r>
          </a:p>
          <a:p>
            <a:pPr marL="285750" indent="-285750">
              <a:buFont typeface="Arial" panose="020B0604020202020204" pitchFamily="34" charset="0"/>
              <a:buChar char="•"/>
            </a:pPr>
            <a:r>
              <a:rPr lang="en-US">
                <a:latin typeface="Century Gothic" panose="020B0502020202020204" pitchFamily="34" charset="0"/>
              </a:rPr>
              <a:t>Accessible on mobile devices</a:t>
            </a:r>
          </a:p>
          <a:p>
            <a:pPr marL="285750" indent="-285750">
              <a:buFont typeface="Arial" panose="020B0604020202020204" pitchFamily="34" charset="0"/>
              <a:buChar char="•"/>
            </a:pPr>
            <a:r>
              <a:rPr lang="en-US">
                <a:latin typeface="Century Gothic" panose="020B0502020202020204" pitchFamily="34" charset="0"/>
              </a:rPr>
              <a:t>Notice from GA or Purchasing Representative if use of DocuSign is required</a:t>
            </a:r>
          </a:p>
        </p:txBody>
      </p:sp>
      <p:pic>
        <p:nvPicPr>
          <p:cNvPr id="10" name="Picture 9" descr="Graphical user interface, text, application, email, website&#10;&#10;Description automatically generated">
            <a:extLst>
              <a:ext uri="{FF2B5EF4-FFF2-40B4-BE49-F238E27FC236}">
                <a16:creationId xmlns:a16="http://schemas.microsoft.com/office/drawing/2014/main" id="{AF2B46B5-B4AD-2A48-318E-0DC9D6F67B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238" y="1680397"/>
            <a:ext cx="6807293" cy="3875577"/>
          </a:xfrm>
          <a:prstGeom prst="rect">
            <a:avLst/>
          </a:prstGeom>
          <a:ln w="9525">
            <a:solidFill>
              <a:schemeClr val="tx1"/>
            </a:solidFill>
          </a:ln>
        </p:spPr>
      </p:pic>
    </p:spTree>
    <p:extLst>
      <p:ext uri="{BB962C8B-B14F-4D97-AF65-F5344CB8AC3E}">
        <p14:creationId xmlns:p14="http://schemas.microsoft.com/office/powerpoint/2010/main" val="31374564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AD6E5-E068-373D-9F9C-DEEF2CC81FA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15240" y="0"/>
            <a:ext cx="12161520" cy="6858000"/>
          </a:xfrm>
          <a:prstGeom prst="rect">
            <a:avLst/>
          </a:prstGeom>
        </p:spPr>
      </p:pic>
      <p:sp>
        <p:nvSpPr>
          <p:cNvPr id="8" name="Title 7">
            <a:extLst>
              <a:ext uri="{FF2B5EF4-FFF2-40B4-BE49-F238E27FC236}">
                <a16:creationId xmlns:a16="http://schemas.microsoft.com/office/drawing/2014/main" id="{3505A7C4-A484-DA6D-0706-FDDD1460A462}"/>
              </a:ext>
            </a:extLst>
          </p:cNvPr>
          <p:cNvSpPr>
            <a:spLocks noGrp="1"/>
          </p:cNvSpPr>
          <p:nvPr>
            <p:ph type="title"/>
          </p:nvPr>
        </p:nvSpPr>
        <p:spPr>
          <a:xfrm>
            <a:off x="15239" y="0"/>
            <a:ext cx="12161519" cy="1010653"/>
          </a:xfrm>
        </p:spPr>
        <p:txBody>
          <a:bodyPr>
            <a:noAutofit/>
          </a:bodyPr>
          <a:lstStyle/>
          <a:p>
            <a:pPr algn="ctr"/>
            <a:r>
              <a:rPr lang="en-US" sz="2800">
                <a:solidFill>
                  <a:schemeClr val="bg1"/>
                </a:solidFill>
                <a:latin typeface="Century Gothic" panose="020B0502020202020204" pitchFamily="34" charset="0"/>
              </a:rPr>
              <a:t>Doing Business with GA</a:t>
            </a:r>
          </a:p>
        </p:txBody>
      </p:sp>
      <p:pic>
        <p:nvPicPr>
          <p:cNvPr id="3" name="Picture 2" descr="Graphical user interface, application&#10;&#10;Description automatically generated">
            <a:extLst>
              <a:ext uri="{FF2B5EF4-FFF2-40B4-BE49-F238E27FC236}">
                <a16:creationId xmlns:a16="http://schemas.microsoft.com/office/drawing/2014/main" id="{8CA4C9F1-2E84-E4C8-9EEB-C5A41B676FDE}"/>
              </a:ext>
            </a:extLst>
          </p:cNvPr>
          <p:cNvPicPr>
            <a:picLocks noChangeAspect="1"/>
          </p:cNvPicPr>
          <p:nvPr/>
        </p:nvPicPr>
        <p:blipFill rotWithShape="1">
          <a:blip r:embed="rId3">
            <a:extLst>
              <a:ext uri="{28A0092B-C50C-407E-A947-70E740481C1C}">
                <a14:useLocalDpi xmlns:a14="http://schemas.microsoft.com/office/drawing/2010/main" val="0"/>
              </a:ext>
            </a:extLst>
          </a:blip>
          <a:srcRect l="1699" t="1789" b="7322"/>
          <a:stretch/>
        </p:blipFill>
        <p:spPr>
          <a:xfrm>
            <a:off x="445895" y="1379985"/>
            <a:ext cx="11300205" cy="4467362"/>
          </a:xfrm>
          <a:prstGeom prst="rect">
            <a:avLst/>
          </a:prstGeom>
          <a:ln w="12700">
            <a:solidFill>
              <a:srgbClr val="000066"/>
            </a:solidFill>
          </a:ln>
        </p:spPr>
      </p:pic>
    </p:spTree>
    <p:extLst>
      <p:ext uri="{BB962C8B-B14F-4D97-AF65-F5344CB8AC3E}">
        <p14:creationId xmlns:p14="http://schemas.microsoft.com/office/powerpoint/2010/main" val="42071509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AD6E5-E068-373D-9F9C-DEEF2CC81FA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15240" y="0"/>
            <a:ext cx="12161520" cy="6858000"/>
          </a:xfrm>
          <a:prstGeom prst="rect">
            <a:avLst/>
          </a:prstGeom>
        </p:spPr>
      </p:pic>
      <p:sp>
        <p:nvSpPr>
          <p:cNvPr id="8" name="Title 7">
            <a:extLst>
              <a:ext uri="{FF2B5EF4-FFF2-40B4-BE49-F238E27FC236}">
                <a16:creationId xmlns:a16="http://schemas.microsoft.com/office/drawing/2014/main" id="{3505A7C4-A484-DA6D-0706-FDDD1460A462}"/>
              </a:ext>
            </a:extLst>
          </p:cNvPr>
          <p:cNvSpPr>
            <a:spLocks noGrp="1"/>
          </p:cNvSpPr>
          <p:nvPr>
            <p:ph type="title"/>
          </p:nvPr>
        </p:nvSpPr>
        <p:spPr>
          <a:xfrm>
            <a:off x="15239" y="0"/>
            <a:ext cx="12161519" cy="1010653"/>
          </a:xfrm>
        </p:spPr>
        <p:txBody>
          <a:bodyPr>
            <a:noAutofit/>
          </a:bodyPr>
          <a:lstStyle/>
          <a:p>
            <a:pPr algn="ctr"/>
            <a:r>
              <a:rPr lang="en-US" sz="2800">
                <a:solidFill>
                  <a:schemeClr val="bg1"/>
                </a:solidFill>
                <a:latin typeface="Century Gothic" panose="020B0502020202020204" pitchFamily="34" charset="0"/>
              </a:rPr>
              <a:t>Doing Business with GA</a:t>
            </a:r>
          </a:p>
        </p:txBody>
      </p:sp>
      <p:pic>
        <p:nvPicPr>
          <p:cNvPr id="3" name="Picture 2" descr="Graphical user interface, text, application&#10;&#10;Description automatically generated">
            <a:extLst>
              <a:ext uri="{FF2B5EF4-FFF2-40B4-BE49-F238E27FC236}">
                <a16:creationId xmlns:a16="http://schemas.microsoft.com/office/drawing/2014/main" id="{4B00B73B-241C-3170-61BF-6FF0CD9CB7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504" y="1379985"/>
            <a:ext cx="10360715" cy="4385366"/>
          </a:xfrm>
          <a:prstGeom prst="rect">
            <a:avLst/>
          </a:prstGeom>
          <a:ln w="12700">
            <a:solidFill>
              <a:schemeClr val="tx1"/>
            </a:solidFill>
          </a:ln>
        </p:spPr>
      </p:pic>
    </p:spTree>
    <p:extLst>
      <p:ext uri="{BB962C8B-B14F-4D97-AF65-F5344CB8AC3E}">
        <p14:creationId xmlns:p14="http://schemas.microsoft.com/office/powerpoint/2010/main" val="41161852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AD6E5-E068-373D-9F9C-DEEF2CC81FA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15240" y="0"/>
            <a:ext cx="12161520" cy="6858000"/>
          </a:xfrm>
          <a:prstGeom prst="rect">
            <a:avLst/>
          </a:prstGeom>
        </p:spPr>
      </p:pic>
      <p:sp>
        <p:nvSpPr>
          <p:cNvPr id="8" name="Title 7">
            <a:extLst>
              <a:ext uri="{FF2B5EF4-FFF2-40B4-BE49-F238E27FC236}">
                <a16:creationId xmlns:a16="http://schemas.microsoft.com/office/drawing/2014/main" id="{3505A7C4-A484-DA6D-0706-FDDD1460A462}"/>
              </a:ext>
            </a:extLst>
          </p:cNvPr>
          <p:cNvSpPr>
            <a:spLocks noGrp="1"/>
          </p:cNvSpPr>
          <p:nvPr>
            <p:ph type="title"/>
          </p:nvPr>
        </p:nvSpPr>
        <p:spPr>
          <a:xfrm>
            <a:off x="15239" y="0"/>
            <a:ext cx="12161519" cy="1010653"/>
          </a:xfrm>
        </p:spPr>
        <p:txBody>
          <a:bodyPr>
            <a:noAutofit/>
          </a:bodyPr>
          <a:lstStyle/>
          <a:p>
            <a:pPr algn="ctr"/>
            <a:r>
              <a:rPr lang="en-US" sz="2800">
                <a:solidFill>
                  <a:schemeClr val="bg1"/>
                </a:solidFill>
                <a:latin typeface="Century Gothic" panose="020B0502020202020204" pitchFamily="34" charset="0"/>
              </a:rPr>
              <a:t>Doing Business with GA</a:t>
            </a:r>
          </a:p>
        </p:txBody>
      </p:sp>
      <p:sp>
        <p:nvSpPr>
          <p:cNvPr id="4" name="TextBox 3">
            <a:extLst>
              <a:ext uri="{FF2B5EF4-FFF2-40B4-BE49-F238E27FC236}">
                <a16:creationId xmlns:a16="http://schemas.microsoft.com/office/drawing/2014/main" id="{B097F217-2DD6-273E-85A7-3A6218D02917}"/>
              </a:ext>
            </a:extLst>
          </p:cNvPr>
          <p:cNvSpPr txBox="1"/>
          <p:nvPr/>
        </p:nvSpPr>
        <p:spPr>
          <a:xfrm>
            <a:off x="543505" y="1822918"/>
            <a:ext cx="7795724" cy="3139321"/>
          </a:xfrm>
          <a:prstGeom prst="rect">
            <a:avLst/>
          </a:prstGeom>
          <a:noFill/>
        </p:spPr>
        <p:txBody>
          <a:bodyPr wrap="none" rtlCol="0">
            <a:spAutoFit/>
          </a:bodyPr>
          <a:lstStyle/>
          <a:p>
            <a:r>
              <a:rPr lang="en-US" altLang="en-US" b="1" dirty="0">
                <a:solidFill>
                  <a:srgbClr val="212529"/>
                </a:solidFill>
                <a:highlight>
                  <a:srgbClr val="FFFFFF"/>
                </a:highlight>
                <a:latin typeface="Century Gothic" panose="020B0502020202020204" pitchFamily="34" charset="0"/>
              </a:rPr>
              <a:t>Quality Assurance – Forms</a:t>
            </a:r>
          </a:p>
          <a:p>
            <a:pPr algn="l"/>
            <a:r>
              <a:rPr lang="en-US" b="0" i="0" u="none" strike="noStrike" dirty="0">
                <a:solidFill>
                  <a:srgbClr val="346AC3"/>
                </a:solidFill>
                <a:effectLst/>
                <a:highlight>
                  <a:srgbClr val="FFFFFF"/>
                </a:highlight>
                <a:latin typeface="Century Gothic" panose="020B0502020202020204" pitchFamily="34" charset="0"/>
                <a:hlinkClick r:id="rId3"/>
              </a:rPr>
              <a:t>MIC Mark Package Summary (EMS-0282)</a:t>
            </a:r>
            <a:endParaRPr lang="en-US" b="0" i="0" dirty="0">
              <a:solidFill>
                <a:srgbClr val="212529"/>
              </a:solidFill>
              <a:effectLst/>
              <a:highlight>
                <a:srgbClr val="FFFFFF"/>
              </a:highlight>
              <a:latin typeface="Century Gothic" panose="020B0502020202020204" pitchFamily="34" charset="0"/>
            </a:endParaRPr>
          </a:p>
          <a:p>
            <a:pPr algn="l"/>
            <a:r>
              <a:rPr lang="en-US" b="0" i="0" u="none" strike="noStrike" dirty="0">
                <a:solidFill>
                  <a:srgbClr val="346AC3"/>
                </a:solidFill>
                <a:effectLst/>
                <a:highlight>
                  <a:srgbClr val="FFFFFF"/>
                </a:highlight>
                <a:latin typeface="Century Gothic" panose="020B0502020202020204" pitchFamily="34" charset="0"/>
                <a:hlinkClick r:id="rId4"/>
              </a:rPr>
              <a:t>Source Inspection Request (EMS-0538)</a:t>
            </a:r>
            <a:endParaRPr lang="en-US" b="0" i="0" dirty="0">
              <a:solidFill>
                <a:srgbClr val="212529"/>
              </a:solidFill>
              <a:effectLst/>
              <a:highlight>
                <a:srgbClr val="FFFFFF"/>
              </a:highlight>
              <a:latin typeface="Century Gothic" panose="020B0502020202020204" pitchFamily="34" charset="0"/>
            </a:endParaRPr>
          </a:p>
          <a:p>
            <a:pPr algn="l"/>
            <a:r>
              <a:rPr lang="en-US" b="0" i="0" u="none" strike="noStrike" dirty="0">
                <a:solidFill>
                  <a:srgbClr val="346AC3"/>
                </a:solidFill>
                <a:effectLst/>
                <a:highlight>
                  <a:srgbClr val="FFFFFF"/>
                </a:highlight>
                <a:latin typeface="Century Gothic" panose="020B0502020202020204" pitchFamily="34" charset="0"/>
                <a:hlinkClick r:id="rId5"/>
              </a:rPr>
              <a:t>Supplier Certificate of Conformance Form (GA 4031)</a:t>
            </a:r>
            <a:endParaRPr lang="en-US" b="0" i="0" dirty="0">
              <a:solidFill>
                <a:srgbClr val="212529"/>
              </a:solidFill>
              <a:effectLst/>
              <a:highlight>
                <a:srgbClr val="FFFFFF"/>
              </a:highlight>
              <a:latin typeface="Century Gothic" panose="020B0502020202020204" pitchFamily="34" charset="0"/>
            </a:endParaRPr>
          </a:p>
          <a:p>
            <a:pPr algn="l"/>
            <a:r>
              <a:rPr lang="en-US" b="0" i="0" u="none" strike="noStrike" dirty="0">
                <a:solidFill>
                  <a:srgbClr val="346AC3"/>
                </a:solidFill>
                <a:effectLst/>
                <a:highlight>
                  <a:srgbClr val="FFFFFF"/>
                </a:highlight>
                <a:latin typeface="Century Gothic" panose="020B0502020202020204" pitchFamily="34" charset="0"/>
                <a:hlinkClick r:id="rId6"/>
              </a:rPr>
              <a:t>Supplier Document Reuse and Duplication Request Form (EMS-0364)</a:t>
            </a:r>
            <a:endParaRPr lang="en-US" b="0" i="0" dirty="0">
              <a:solidFill>
                <a:srgbClr val="212529"/>
              </a:solidFill>
              <a:effectLst/>
              <a:highlight>
                <a:srgbClr val="FFFFFF"/>
              </a:highlight>
              <a:latin typeface="Century Gothic" panose="020B0502020202020204" pitchFamily="34" charset="0"/>
            </a:endParaRPr>
          </a:p>
          <a:p>
            <a:pPr algn="l"/>
            <a:r>
              <a:rPr lang="en-US" b="0" i="0" u="none" strike="noStrike" dirty="0">
                <a:solidFill>
                  <a:srgbClr val="346AC3"/>
                </a:solidFill>
                <a:effectLst/>
                <a:highlight>
                  <a:srgbClr val="FFFFFF"/>
                </a:highlight>
                <a:latin typeface="Century Gothic" panose="020B0502020202020204" pitchFamily="34" charset="0"/>
                <a:hlinkClick r:id="rId7"/>
              </a:rPr>
              <a:t>Welder Summary Form (EMS-0365)</a:t>
            </a:r>
            <a:endParaRPr lang="en-US" b="0" i="0" u="none" strike="noStrike" dirty="0">
              <a:solidFill>
                <a:srgbClr val="346AC3"/>
              </a:solidFill>
              <a:effectLst/>
              <a:highlight>
                <a:srgbClr val="FFFFFF"/>
              </a:highlight>
              <a:latin typeface="Century Gothic" panose="020B0502020202020204" pitchFamily="34" charset="0"/>
            </a:endParaRPr>
          </a:p>
          <a:p>
            <a:pPr algn="l">
              <a:buFont typeface="Arial" panose="020B0604020202020204" pitchFamily="34" charset="0"/>
              <a:buChar char="•"/>
            </a:pPr>
            <a:endParaRPr lang="en-US" b="0" i="0" dirty="0">
              <a:solidFill>
                <a:srgbClr val="212529"/>
              </a:solidFill>
              <a:effectLst/>
              <a:highlight>
                <a:srgbClr val="FFFFFF"/>
              </a:highlight>
              <a:latin typeface="Century Gothic" panose="020B0502020202020204" pitchFamily="34" charset="0"/>
            </a:endParaRPr>
          </a:p>
          <a:p>
            <a:pPr algn="l"/>
            <a:r>
              <a:rPr lang="en-US" b="1" i="0" dirty="0">
                <a:solidFill>
                  <a:srgbClr val="212529"/>
                </a:solidFill>
                <a:effectLst/>
                <a:highlight>
                  <a:srgbClr val="FFFFFF"/>
                </a:highlight>
                <a:latin typeface="Century Gothic" panose="020B0502020202020204" pitchFamily="34" charset="0"/>
              </a:rPr>
              <a:t>Supplier Disposition Request Forms</a:t>
            </a:r>
          </a:p>
          <a:p>
            <a:pPr algn="l"/>
            <a:r>
              <a:rPr lang="en-US" b="0" i="0" u="none" strike="noStrike" dirty="0">
                <a:solidFill>
                  <a:srgbClr val="346AC3"/>
                </a:solidFill>
                <a:effectLst/>
                <a:highlight>
                  <a:srgbClr val="FFFFFF"/>
                </a:highlight>
                <a:latin typeface="Century Gothic" panose="020B0502020202020204" pitchFamily="34" charset="0"/>
                <a:hlinkClick r:id="rId8"/>
              </a:rPr>
              <a:t>Supplier Disposition Request, EMS (SDR EMS-0196)</a:t>
            </a:r>
            <a:endParaRPr lang="en-US" b="0" i="0" dirty="0">
              <a:solidFill>
                <a:srgbClr val="212529"/>
              </a:solidFill>
              <a:effectLst/>
              <a:highlight>
                <a:srgbClr val="FFFFFF"/>
              </a:highlight>
              <a:latin typeface="Century Gothic" panose="020B0502020202020204" pitchFamily="34" charset="0"/>
            </a:endParaRPr>
          </a:p>
          <a:p>
            <a:pPr algn="l"/>
            <a:r>
              <a:rPr lang="en-US" b="0" i="0" u="none" strike="noStrike" dirty="0">
                <a:solidFill>
                  <a:srgbClr val="346AC3"/>
                </a:solidFill>
                <a:effectLst/>
                <a:highlight>
                  <a:srgbClr val="FFFFFF"/>
                </a:highlight>
                <a:latin typeface="Century Gothic" panose="020B0502020202020204" pitchFamily="34" charset="0"/>
                <a:hlinkClick r:id="rId9"/>
              </a:rPr>
              <a:t>Supplier Disposition Request, GA (SDR GA-2329)</a:t>
            </a:r>
            <a:endParaRPr lang="en-US" b="0" i="0" dirty="0">
              <a:solidFill>
                <a:srgbClr val="212529"/>
              </a:solidFill>
              <a:effectLst/>
              <a:highlight>
                <a:srgbClr val="FFFFFF"/>
              </a:highlight>
              <a:latin typeface="Century Gothic" panose="020B0502020202020204" pitchFamily="34" charset="0"/>
            </a:endParaRPr>
          </a:p>
          <a:p>
            <a:endParaRPr lang="en-US" dirty="0">
              <a:latin typeface="Century Gothic" panose="020B0502020202020204" pitchFamily="34" charset="0"/>
            </a:endParaRPr>
          </a:p>
        </p:txBody>
      </p:sp>
    </p:spTree>
    <p:extLst>
      <p:ext uri="{BB962C8B-B14F-4D97-AF65-F5344CB8AC3E}">
        <p14:creationId xmlns:p14="http://schemas.microsoft.com/office/powerpoint/2010/main" val="17136797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AD6E5-E068-373D-9F9C-DEEF2CC81FA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15240" y="0"/>
            <a:ext cx="12161520" cy="6858000"/>
          </a:xfrm>
          <a:prstGeom prst="rect">
            <a:avLst/>
          </a:prstGeom>
        </p:spPr>
      </p:pic>
      <p:sp>
        <p:nvSpPr>
          <p:cNvPr id="8" name="Title 7">
            <a:extLst>
              <a:ext uri="{FF2B5EF4-FFF2-40B4-BE49-F238E27FC236}">
                <a16:creationId xmlns:a16="http://schemas.microsoft.com/office/drawing/2014/main" id="{3505A7C4-A484-DA6D-0706-FDDD1460A462}"/>
              </a:ext>
            </a:extLst>
          </p:cNvPr>
          <p:cNvSpPr>
            <a:spLocks noGrp="1"/>
          </p:cNvSpPr>
          <p:nvPr>
            <p:ph type="title"/>
          </p:nvPr>
        </p:nvSpPr>
        <p:spPr>
          <a:xfrm>
            <a:off x="15239" y="0"/>
            <a:ext cx="12161519" cy="1010653"/>
          </a:xfrm>
        </p:spPr>
        <p:txBody>
          <a:bodyPr>
            <a:noAutofit/>
          </a:bodyPr>
          <a:lstStyle/>
          <a:p>
            <a:pPr algn="ctr"/>
            <a:r>
              <a:rPr lang="en-US" sz="2800">
                <a:solidFill>
                  <a:schemeClr val="bg1"/>
                </a:solidFill>
                <a:latin typeface="Century Gothic" panose="020B0502020202020204" pitchFamily="34" charset="0"/>
              </a:rPr>
              <a:t>Doing Business with GA</a:t>
            </a:r>
          </a:p>
        </p:txBody>
      </p:sp>
      <p:sp>
        <p:nvSpPr>
          <p:cNvPr id="14" name="TextBox 13">
            <a:extLst>
              <a:ext uri="{FF2B5EF4-FFF2-40B4-BE49-F238E27FC236}">
                <a16:creationId xmlns:a16="http://schemas.microsoft.com/office/drawing/2014/main" id="{929C8184-3C31-EB42-D854-49F037FA9BB7}"/>
              </a:ext>
            </a:extLst>
          </p:cNvPr>
          <p:cNvSpPr txBox="1"/>
          <p:nvPr/>
        </p:nvSpPr>
        <p:spPr>
          <a:xfrm>
            <a:off x="651510" y="1386325"/>
            <a:ext cx="10525125" cy="369332"/>
          </a:xfrm>
          <a:prstGeom prst="rect">
            <a:avLst/>
          </a:prstGeom>
          <a:noFill/>
        </p:spPr>
        <p:txBody>
          <a:bodyPr wrap="square">
            <a:spAutoFit/>
          </a:bodyPr>
          <a:lstStyle/>
          <a:p>
            <a:pPr marL="0" indent="0" fontAlgn="base">
              <a:spcAft>
                <a:spcPct val="0"/>
              </a:spcAft>
              <a:buNone/>
            </a:pPr>
            <a:r>
              <a:rPr lang="en-US" altLang="en-US" b="1" u="sng">
                <a:latin typeface="Century Gothic" panose="020B0502020202020204" pitchFamily="34" charset="0"/>
                <a:ea typeface="ＭＳ Ｐゴシック" panose="020B0600070205080204" pitchFamily="34" charset="-128"/>
              </a:rPr>
              <a:t>Quality Assurance – Resources &amp; Tools</a:t>
            </a:r>
          </a:p>
        </p:txBody>
      </p:sp>
      <p:sp>
        <p:nvSpPr>
          <p:cNvPr id="2" name="TextBox 1">
            <a:extLst>
              <a:ext uri="{FF2B5EF4-FFF2-40B4-BE49-F238E27FC236}">
                <a16:creationId xmlns:a16="http://schemas.microsoft.com/office/drawing/2014/main" id="{46308D0D-2E70-1501-D9E6-56E8BE73EE1C}"/>
              </a:ext>
            </a:extLst>
          </p:cNvPr>
          <p:cNvSpPr txBox="1"/>
          <p:nvPr/>
        </p:nvSpPr>
        <p:spPr>
          <a:xfrm>
            <a:off x="651510" y="1859339"/>
            <a:ext cx="11525248" cy="3139321"/>
          </a:xfrm>
          <a:prstGeom prst="rect">
            <a:avLst/>
          </a:prstGeom>
          <a:noFill/>
        </p:spPr>
        <p:txBody>
          <a:bodyPr wrap="square" rtlCol="0">
            <a:spAutoFit/>
          </a:bodyPr>
          <a:lstStyle/>
          <a:p>
            <a:pPr marL="285750" indent="-285750">
              <a:buFont typeface="Arial" panose="020B0604020202020204" pitchFamily="34" charset="0"/>
              <a:buChar char="•"/>
            </a:pPr>
            <a:r>
              <a:rPr lang="en-US" dirty="0" err="1">
                <a:latin typeface="Century Gothic" panose="020B0502020202020204" pitchFamily="34" charset="0"/>
              </a:rPr>
              <a:t>Continuially</a:t>
            </a:r>
            <a:r>
              <a:rPr lang="en-US" dirty="0">
                <a:latin typeface="Century Gothic" panose="020B0502020202020204" pitchFamily="34" charset="0"/>
              </a:rPr>
              <a:t> improve our products and process though coordination with our Suppliers</a:t>
            </a:r>
          </a:p>
          <a:p>
            <a:pPr marL="285750" indent="-285750">
              <a:buFont typeface="Arial" panose="020B0604020202020204" pitchFamily="34" charset="0"/>
              <a:buChar char="•"/>
            </a:pPr>
            <a:r>
              <a:rPr lang="en-US" dirty="0">
                <a:latin typeface="Century Gothic" panose="020B0502020202020204" pitchFamily="34" charset="0"/>
              </a:rPr>
              <a:t>Contact your GA Purchasing Rep for any questions specific to your GA order</a:t>
            </a:r>
          </a:p>
          <a:p>
            <a:pPr marL="285750" indent="-285750">
              <a:buFont typeface="Arial" panose="020B0604020202020204" pitchFamily="34" charset="0"/>
              <a:buChar char="•"/>
            </a:pPr>
            <a:endParaRPr lang="en-US" dirty="0">
              <a:latin typeface="Century Gothic" panose="020B0502020202020204" pitchFamily="34" charset="0"/>
            </a:endParaRPr>
          </a:p>
          <a:p>
            <a:pPr algn="l"/>
            <a:r>
              <a:rPr lang="en-US" b="1" i="0" dirty="0">
                <a:solidFill>
                  <a:srgbClr val="212529"/>
                </a:solidFill>
                <a:effectLst/>
                <a:highlight>
                  <a:srgbClr val="FFFFFF"/>
                </a:highlight>
                <a:latin typeface="Century Gothic" panose="020B0502020202020204" pitchFamily="34" charset="0"/>
              </a:rPr>
              <a:t>Supplier Quality Clause Awareness Resources</a:t>
            </a:r>
          </a:p>
          <a:p>
            <a:pPr algn="l"/>
            <a:r>
              <a:rPr lang="en-US" b="0" i="0" u="none" strike="noStrike" dirty="0">
                <a:solidFill>
                  <a:srgbClr val="346AC3"/>
                </a:solidFill>
                <a:effectLst/>
                <a:highlight>
                  <a:srgbClr val="FFFFFF"/>
                </a:highlight>
                <a:latin typeface="Century Gothic" panose="020B0502020202020204" pitchFamily="34" charset="0"/>
                <a:hlinkClick r:id="rId3"/>
              </a:rPr>
              <a:t>QC 259, 259b, 277 – Raw Materials and Metals Requirements</a:t>
            </a:r>
            <a:endParaRPr lang="en-US" b="0" i="0" dirty="0">
              <a:solidFill>
                <a:srgbClr val="212529"/>
              </a:solidFill>
              <a:effectLst/>
              <a:highlight>
                <a:srgbClr val="FFFFFF"/>
              </a:highlight>
              <a:latin typeface="Century Gothic" panose="020B0502020202020204" pitchFamily="34" charset="0"/>
            </a:endParaRPr>
          </a:p>
          <a:p>
            <a:r>
              <a:rPr lang="en-US" b="0" i="0" u="none" strike="noStrike" dirty="0">
                <a:solidFill>
                  <a:srgbClr val="346AC3"/>
                </a:solidFill>
                <a:effectLst/>
                <a:highlight>
                  <a:srgbClr val="FFFFFF"/>
                </a:highlight>
                <a:latin typeface="Century Gothic" panose="020B0502020202020204" pitchFamily="34" charset="0"/>
                <a:hlinkClick r:id="rId4"/>
              </a:rPr>
              <a:t>QC 273 &amp; 275 – Welding and Brazing Requirements</a:t>
            </a:r>
            <a:endParaRPr lang="en-US" b="0" i="0" dirty="0">
              <a:solidFill>
                <a:srgbClr val="212529"/>
              </a:solidFill>
              <a:effectLst/>
              <a:highlight>
                <a:srgbClr val="FFFFFF"/>
              </a:highlight>
              <a:latin typeface="Century Gothic" panose="020B0502020202020204" pitchFamily="34" charset="0"/>
            </a:endParaRPr>
          </a:p>
          <a:p>
            <a:pPr algn="l"/>
            <a:endParaRPr lang="en-US" b="0" i="0" dirty="0">
              <a:solidFill>
                <a:srgbClr val="212529"/>
              </a:solidFill>
              <a:effectLst/>
              <a:highlight>
                <a:srgbClr val="FFFFFF"/>
              </a:highlight>
              <a:latin typeface="Century Gothic" panose="020B0502020202020204" pitchFamily="34" charset="0"/>
            </a:endParaRPr>
          </a:p>
          <a:p>
            <a:pPr algn="l"/>
            <a:r>
              <a:rPr lang="en-US" b="0" i="0" dirty="0">
                <a:solidFill>
                  <a:srgbClr val="212529"/>
                </a:solidFill>
                <a:effectLst/>
                <a:highlight>
                  <a:srgbClr val="FFFFFF"/>
                </a:highlight>
                <a:latin typeface="Century Gothic" panose="020B0502020202020204" pitchFamily="34" charset="0"/>
              </a:rPr>
              <a:t>For any questions regarding these resources, or to suggest training on specific QA topics, please contact us at: </a:t>
            </a:r>
            <a:r>
              <a:rPr lang="en-US" b="0" i="0" u="none" strike="noStrike" dirty="0">
                <a:solidFill>
                  <a:srgbClr val="346AC3"/>
                </a:solidFill>
                <a:effectLst/>
                <a:highlight>
                  <a:srgbClr val="FFFFFF"/>
                </a:highlight>
                <a:latin typeface="Century Gothic" panose="020B0502020202020204" pitchFamily="34" charset="0"/>
                <a:hlinkClick r:id="rId5"/>
              </a:rPr>
              <a:t>SM-QA@GA.com</a:t>
            </a:r>
            <a:endParaRPr lang="en-US" b="0" i="0" dirty="0">
              <a:solidFill>
                <a:srgbClr val="212529"/>
              </a:solidFill>
              <a:effectLst/>
              <a:highlight>
                <a:srgbClr val="FFFFFF"/>
              </a:highlight>
              <a:latin typeface="Century Gothic" panose="020B0502020202020204" pitchFamily="34" charset="0"/>
            </a:endParaRPr>
          </a:p>
          <a:p>
            <a:endParaRPr lang="en-US" dirty="0"/>
          </a:p>
          <a:p>
            <a:endParaRPr lang="en-US" dirty="0"/>
          </a:p>
        </p:txBody>
      </p:sp>
    </p:spTree>
    <p:extLst>
      <p:ext uri="{BB962C8B-B14F-4D97-AF65-F5344CB8AC3E}">
        <p14:creationId xmlns:p14="http://schemas.microsoft.com/office/powerpoint/2010/main" val="29770407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AD6E5-E068-373D-9F9C-DEEF2CC81FA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15240" y="0"/>
            <a:ext cx="12161520" cy="6858000"/>
          </a:xfrm>
          <a:prstGeom prst="rect">
            <a:avLst/>
          </a:prstGeom>
        </p:spPr>
      </p:pic>
      <p:sp>
        <p:nvSpPr>
          <p:cNvPr id="8" name="Title 7">
            <a:extLst>
              <a:ext uri="{FF2B5EF4-FFF2-40B4-BE49-F238E27FC236}">
                <a16:creationId xmlns:a16="http://schemas.microsoft.com/office/drawing/2014/main" id="{3505A7C4-A484-DA6D-0706-FDDD1460A462}"/>
              </a:ext>
            </a:extLst>
          </p:cNvPr>
          <p:cNvSpPr>
            <a:spLocks noGrp="1"/>
          </p:cNvSpPr>
          <p:nvPr>
            <p:ph type="title"/>
          </p:nvPr>
        </p:nvSpPr>
        <p:spPr>
          <a:xfrm>
            <a:off x="15239" y="0"/>
            <a:ext cx="12161519" cy="1010653"/>
          </a:xfrm>
        </p:spPr>
        <p:txBody>
          <a:bodyPr>
            <a:noAutofit/>
          </a:bodyPr>
          <a:lstStyle/>
          <a:p>
            <a:pPr algn="ctr"/>
            <a:r>
              <a:rPr lang="en-US" sz="2800">
                <a:solidFill>
                  <a:schemeClr val="bg1"/>
                </a:solidFill>
                <a:latin typeface="Century Gothic" panose="020B0502020202020204" pitchFamily="34" charset="0"/>
              </a:rPr>
              <a:t>Doing Business with GA</a:t>
            </a:r>
          </a:p>
        </p:txBody>
      </p:sp>
      <p:pic>
        <p:nvPicPr>
          <p:cNvPr id="3" name="Picture 2" descr="Graphical user interface, text, application&#10;&#10;Description automatically generated">
            <a:extLst>
              <a:ext uri="{FF2B5EF4-FFF2-40B4-BE49-F238E27FC236}">
                <a16:creationId xmlns:a16="http://schemas.microsoft.com/office/drawing/2014/main" id="{B4F1EC52-3853-3BC4-4E23-B8AE4CEE43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294" y="1451968"/>
            <a:ext cx="10781336" cy="4395379"/>
          </a:xfrm>
          <a:prstGeom prst="rect">
            <a:avLst/>
          </a:prstGeom>
          <a:ln>
            <a:solidFill>
              <a:srgbClr val="000066"/>
            </a:solidFill>
          </a:ln>
        </p:spPr>
      </p:pic>
    </p:spTree>
    <p:extLst>
      <p:ext uri="{BB962C8B-B14F-4D97-AF65-F5344CB8AC3E}">
        <p14:creationId xmlns:p14="http://schemas.microsoft.com/office/powerpoint/2010/main" val="4198147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AD6E5-E068-373D-9F9C-DEEF2CC81FA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15240" y="0"/>
            <a:ext cx="12161520" cy="6858000"/>
          </a:xfrm>
          <a:prstGeom prst="rect">
            <a:avLst/>
          </a:prstGeom>
        </p:spPr>
      </p:pic>
      <p:sp>
        <p:nvSpPr>
          <p:cNvPr id="8" name="Title 7">
            <a:extLst>
              <a:ext uri="{FF2B5EF4-FFF2-40B4-BE49-F238E27FC236}">
                <a16:creationId xmlns:a16="http://schemas.microsoft.com/office/drawing/2014/main" id="{3505A7C4-A484-DA6D-0706-FDDD1460A462}"/>
              </a:ext>
            </a:extLst>
          </p:cNvPr>
          <p:cNvSpPr>
            <a:spLocks noGrp="1"/>
          </p:cNvSpPr>
          <p:nvPr>
            <p:ph type="title"/>
          </p:nvPr>
        </p:nvSpPr>
        <p:spPr>
          <a:xfrm>
            <a:off x="15239" y="0"/>
            <a:ext cx="12161519" cy="1010653"/>
          </a:xfrm>
        </p:spPr>
        <p:txBody>
          <a:bodyPr>
            <a:noAutofit/>
          </a:bodyPr>
          <a:lstStyle/>
          <a:p>
            <a:pPr algn="ctr"/>
            <a:r>
              <a:rPr lang="en-US" sz="2800">
                <a:solidFill>
                  <a:schemeClr val="bg1"/>
                </a:solidFill>
                <a:latin typeface="Century Gothic" panose="020B0502020202020204" pitchFamily="34" charset="0"/>
              </a:rPr>
              <a:t>Introductions</a:t>
            </a:r>
          </a:p>
        </p:txBody>
      </p:sp>
      <p:sp>
        <p:nvSpPr>
          <p:cNvPr id="14" name="TextBox 13">
            <a:extLst>
              <a:ext uri="{FF2B5EF4-FFF2-40B4-BE49-F238E27FC236}">
                <a16:creationId xmlns:a16="http://schemas.microsoft.com/office/drawing/2014/main" id="{929C8184-3C31-EB42-D854-49F037FA9BB7}"/>
              </a:ext>
            </a:extLst>
          </p:cNvPr>
          <p:cNvSpPr txBox="1"/>
          <p:nvPr/>
        </p:nvSpPr>
        <p:spPr>
          <a:xfrm>
            <a:off x="833435" y="2336393"/>
            <a:ext cx="10525125" cy="2462213"/>
          </a:xfrm>
          <a:prstGeom prst="rect">
            <a:avLst/>
          </a:prstGeom>
          <a:noFill/>
        </p:spPr>
        <p:txBody>
          <a:bodyPr wrap="square">
            <a:spAutoFit/>
          </a:bodyPr>
          <a:lstStyle/>
          <a:p>
            <a:pPr algn="ctr" fontAlgn="base">
              <a:spcAft>
                <a:spcPct val="0"/>
              </a:spcAft>
            </a:pPr>
            <a:r>
              <a:rPr lang="en-US" altLang="en-US" sz="2800" b="1">
                <a:latin typeface="Century Gothic" panose="020B0502020202020204" pitchFamily="34" charset="0"/>
                <a:ea typeface="ＭＳ Ｐゴシック" panose="020B0600070205080204" pitchFamily="34" charset="-128"/>
              </a:rPr>
              <a:t>Welcome to General Atomics (GA) Supplier Day 2024.</a:t>
            </a:r>
          </a:p>
          <a:p>
            <a:pPr marL="0" indent="0" algn="ctr" fontAlgn="base">
              <a:spcAft>
                <a:spcPct val="0"/>
              </a:spcAft>
              <a:buNone/>
            </a:pPr>
            <a:endParaRPr lang="en-US" altLang="en-US" b="1" u="sng">
              <a:latin typeface="Century Gothic" panose="020B0502020202020204" pitchFamily="34" charset="0"/>
              <a:ea typeface="ＭＳ Ｐゴシック" panose="020B0600070205080204" pitchFamily="34" charset="-128"/>
            </a:endParaRPr>
          </a:p>
          <a:p>
            <a:pPr marL="0" indent="0" algn="ctr" fontAlgn="base">
              <a:spcAft>
                <a:spcPct val="0"/>
              </a:spcAft>
              <a:buNone/>
            </a:pPr>
            <a:r>
              <a:rPr lang="en-US" altLang="en-US" b="1">
                <a:latin typeface="Century Gothic" panose="020B0502020202020204" pitchFamily="34" charset="0"/>
                <a:ea typeface="ＭＳ Ｐゴシック" panose="020B0600070205080204" pitchFamily="34" charset="-128"/>
              </a:rPr>
              <a:t>The session presenters are Justin Janich, Kasandra Moran and Melina Curatolo.</a:t>
            </a:r>
          </a:p>
          <a:p>
            <a:pPr marL="0" indent="0" algn="ctr" fontAlgn="base">
              <a:spcAft>
                <a:spcPct val="0"/>
              </a:spcAft>
              <a:buNone/>
            </a:pPr>
            <a:endParaRPr lang="en-US" altLang="en-US" b="1">
              <a:latin typeface="Century Gothic" panose="020B0502020202020204" pitchFamily="34" charset="0"/>
              <a:ea typeface="ＭＳ Ｐゴシック" panose="020B0600070205080204" pitchFamily="34" charset="-128"/>
            </a:endParaRPr>
          </a:p>
          <a:p>
            <a:pPr marL="0" indent="0" algn="ctr" fontAlgn="base">
              <a:spcAft>
                <a:spcPct val="0"/>
              </a:spcAft>
              <a:buNone/>
            </a:pPr>
            <a:r>
              <a:rPr lang="en-US" altLang="en-US" b="1">
                <a:latin typeface="Century Gothic" panose="020B0502020202020204" pitchFamily="34" charset="0"/>
                <a:ea typeface="ＭＳ Ｐゴシック" panose="020B0600070205080204" pitchFamily="34" charset="-128"/>
              </a:rPr>
              <a:t>This session is moderated by Joshua Amante</a:t>
            </a:r>
          </a:p>
          <a:p>
            <a:pPr marL="0" indent="0" algn="ctr" fontAlgn="base">
              <a:spcAft>
                <a:spcPct val="0"/>
              </a:spcAft>
              <a:buNone/>
            </a:pPr>
            <a:endParaRPr lang="en-US" altLang="en-US" b="1">
              <a:latin typeface="Century Gothic" panose="020B0502020202020204" pitchFamily="34" charset="0"/>
              <a:ea typeface="ＭＳ Ｐゴシック" panose="020B0600070205080204" pitchFamily="34" charset="-128"/>
            </a:endParaRPr>
          </a:p>
          <a:p>
            <a:pPr marL="0" indent="0" algn="ctr" fontAlgn="base">
              <a:spcAft>
                <a:spcPct val="0"/>
              </a:spcAft>
              <a:buNone/>
            </a:pPr>
            <a:r>
              <a:rPr lang="en-US" altLang="en-US" b="1">
                <a:latin typeface="Century Gothic" panose="020B0502020202020204" pitchFamily="34" charset="0"/>
                <a:ea typeface="ＭＳ Ｐゴシック" panose="020B0600070205080204" pitchFamily="34" charset="-128"/>
              </a:rPr>
              <a:t>A short question and answer period will follow the presentation.</a:t>
            </a:r>
          </a:p>
          <a:p>
            <a:endParaRPr lang="en-US">
              <a:latin typeface="Century Gothic" panose="020B0502020202020204" pitchFamily="34" charset="0"/>
            </a:endParaRPr>
          </a:p>
        </p:txBody>
      </p:sp>
    </p:spTree>
    <p:extLst>
      <p:ext uri="{BB962C8B-B14F-4D97-AF65-F5344CB8AC3E}">
        <p14:creationId xmlns:p14="http://schemas.microsoft.com/office/powerpoint/2010/main" val="2085725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AD6E5-E068-373D-9F9C-DEEF2CC81FA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15240" y="0"/>
            <a:ext cx="12161520" cy="6858000"/>
          </a:xfrm>
          <a:prstGeom prst="rect">
            <a:avLst/>
          </a:prstGeom>
        </p:spPr>
      </p:pic>
      <p:sp>
        <p:nvSpPr>
          <p:cNvPr id="8" name="Title 7">
            <a:extLst>
              <a:ext uri="{FF2B5EF4-FFF2-40B4-BE49-F238E27FC236}">
                <a16:creationId xmlns:a16="http://schemas.microsoft.com/office/drawing/2014/main" id="{3505A7C4-A484-DA6D-0706-FDDD1460A462}"/>
              </a:ext>
            </a:extLst>
          </p:cNvPr>
          <p:cNvSpPr>
            <a:spLocks noGrp="1"/>
          </p:cNvSpPr>
          <p:nvPr>
            <p:ph type="title"/>
          </p:nvPr>
        </p:nvSpPr>
        <p:spPr>
          <a:xfrm>
            <a:off x="15239" y="0"/>
            <a:ext cx="12161519" cy="1010653"/>
          </a:xfrm>
        </p:spPr>
        <p:txBody>
          <a:bodyPr>
            <a:noAutofit/>
          </a:bodyPr>
          <a:lstStyle/>
          <a:p>
            <a:pPr algn="ctr"/>
            <a:r>
              <a:rPr lang="en-US" sz="2800">
                <a:solidFill>
                  <a:schemeClr val="bg1"/>
                </a:solidFill>
                <a:latin typeface="Century Gothic" panose="020B0502020202020204" pitchFamily="34" charset="0"/>
              </a:rPr>
              <a:t>Doing Business with GA</a:t>
            </a:r>
          </a:p>
        </p:txBody>
      </p:sp>
      <p:pic>
        <p:nvPicPr>
          <p:cNvPr id="3" name="Picture 2" descr="Graphical user interface, text, application&#10;&#10;Description automatically generated">
            <a:extLst>
              <a:ext uri="{FF2B5EF4-FFF2-40B4-BE49-F238E27FC236}">
                <a16:creationId xmlns:a16="http://schemas.microsoft.com/office/drawing/2014/main" id="{9D069F71-5362-5A3B-E374-BC01E7C393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505" y="1379985"/>
            <a:ext cx="10143777" cy="4407575"/>
          </a:xfrm>
          <a:prstGeom prst="rect">
            <a:avLst/>
          </a:prstGeom>
          <a:ln>
            <a:solidFill>
              <a:srgbClr val="000066"/>
            </a:solidFill>
          </a:ln>
        </p:spPr>
      </p:pic>
    </p:spTree>
    <p:extLst>
      <p:ext uri="{BB962C8B-B14F-4D97-AF65-F5344CB8AC3E}">
        <p14:creationId xmlns:p14="http://schemas.microsoft.com/office/powerpoint/2010/main" val="17722621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AD6E5-E068-373D-9F9C-DEEF2CC81FA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240" y="0"/>
            <a:ext cx="12161520" cy="6858000"/>
          </a:xfrm>
          <a:prstGeom prst="rect">
            <a:avLst/>
          </a:prstGeom>
        </p:spPr>
      </p:pic>
      <p:sp>
        <p:nvSpPr>
          <p:cNvPr id="8" name="Title 7">
            <a:extLst>
              <a:ext uri="{FF2B5EF4-FFF2-40B4-BE49-F238E27FC236}">
                <a16:creationId xmlns:a16="http://schemas.microsoft.com/office/drawing/2014/main" id="{3505A7C4-A484-DA6D-0706-FDDD1460A462}"/>
              </a:ext>
            </a:extLst>
          </p:cNvPr>
          <p:cNvSpPr>
            <a:spLocks noGrp="1"/>
          </p:cNvSpPr>
          <p:nvPr>
            <p:ph type="title"/>
          </p:nvPr>
        </p:nvSpPr>
        <p:spPr/>
        <p:txBody>
          <a:bodyPr>
            <a:noAutofit/>
          </a:bodyPr>
          <a:lstStyle/>
          <a:p>
            <a:pPr algn="ctr"/>
            <a:r>
              <a:rPr lang="en-US" sz="2800">
                <a:solidFill>
                  <a:schemeClr val="bg1"/>
                </a:solidFill>
                <a:latin typeface="Century Gothic" panose="020B0502020202020204" pitchFamily="34" charset="0"/>
              </a:rPr>
              <a:t>Doing Business with GA</a:t>
            </a:r>
          </a:p>
        </p:txBody>
      </p:sp>
      <p:sp>
        <p:nvSpPr>
          <p:cNvPr id="3" name="Content Placeholder 2">
            <a:extLst>
              <a:ext uri="{FF2B5EF4-FFF2-40B4-BE49-F238E27FC236}">
                <a16:creationId xmlns:a16="http://schemas.microsoft.com/office/drawing/2014/main" id="{9F32AEE1-5539-2095-4A07-109818E9DCFF}"/>
              </a:ext>
            </a:extLst>
          </p:cNvPr>
          <p:cNvSpPr>
            <a:spLocks noGrp="1"/>
          </p:cNvSpPr>
          <p:nvPr>
            <p:ph idx="1"/>
          </p:nvPr>
        </p:nvSpPr>
        <p:spPr/>
        <p:txBody>
          <a:bodyPr/>
          <a:lstStyle/>
          <a:p>
            <a:pPr marL="0" indent="0" algn="ctr">
              <a:buNone/>
            </a:pPr>
            <a:endParaRPr lang="en-US">
              <a:solidFill>
                <a:schemeClr val="bg1"/>
              </a:solidFill>
            </a:endParaRPr>
          </a:p>
          <a:p>
            <a:pPr marL="0" indent="0" algn="ctr">
              <a:buNone/>
            </a:pPr>
            <a:endParaRPr lang="en-US">
              <a:solidFill>
                <a:schemeClr val="bg1"/>
              </a:solidFill>
            </a:endParaRPr>
          </a:p>
          <a:p>
            <a:pPr marL="0" indent="0" algn="ctr">
              <a:buNone/>
            </a:pPr>
            <a:r>
              <a:rPr lang="en-US">
                <a:solidFill>
                  <a:schemeClr val="bg1"/>
                </a:solidFill>
              </a:rPr>
              <a:t>Key to Success</a:t>
            </a:r>
          </a:p>
          <a:p>
            <a:pPr marL="0" indent="0" algn="ctr">
              <a:buNone/>
            </a:pPr>
            <a:endParaRPr lang="en-US" sz="240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844762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AD6E5-E068-373D-9F9C-DEEF2CC81FA8}"/>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15240" y="0"/>
            <a:ext cx="12161520" cy="6858000"/>
          </a:xfrm>
          <a:prstGeom prst="rect">
            <a:avLst/>
          </a:prstGeom>
        </p:spPr>
      </p:pic>
      <p:sp>
        <p:nvSpPr>
          <p:cNvPr id="8" name="Title 7">
            <a:extLst>
              <a:ext uri="{FF2B5EF4-FFF2-40B4-BE49-F238E27FC236}">
                <a16:creationId xmlns:a16="http://schemas.microsoft.com/office/drawing/2014/main" id="{3505A7C4-A484-DA6D-0706-FDDD1460A462}"/>
              </a:ext>
            </a:extLst>
          </p:cNvPr>
          <p:cNvSpPr>
            <a:spLocks noGrp="1"/>
          </p:cNvSpPr>
          <p:nvPr>
            <p:ph type="title"/>
          </p:nvPr>
        </p:nvSpPr>
        <p:spPr>
          <a:xfrm>
            <a:off x="15239" y="0"/>
            <a:ext cx="12161519" cy="1010653"/>
          </a:xfrm>
        </p:spPr>
        <p:txBody>
          <a:bodyPr>
            <a:noAutofit/>
          </a:bodyPr>
          <a:lstStyle/>
          <a:p>
            <a:pPr algn="ctr"/>
            <a:r>
              <a:rPr lang="en-US" sz="2800">
                <a:solidFill>
                  <a:schemeClr val="bg1"/>
                </a:solidFill>
                <a:latin typeface="Century Gothic" panose="020B0502020202020204" pitchFamily="34" charset="0"/>
              </a:rPr>
              <a:t>Doing Business with GA</a:t>
            </a:r>
          </a:p>
        </p:txBody>
      </p:sp>
      <p:sp>
        <p:nvSpPr>
          <p:cNvPr id="14" name="TextBox 13">
            <a:extLst>
              <a:ext uri="{FF2B5EF4-FFF2-40B4-BE49-F238E27FC236}">
                <a16:creationId xmlns:a16="http://schemas.microsoft.com/office/drawing/2014/main" id="{929C8184-3C31-EB42-D854-49F037FA9BB7}"/>
              </a:ext>
            </a:extLst>
          </p:cNvPr>
          <p:cNvSpPr txBox="1"/>
          <p:nvPr/>
        </p:nvSpPr>
        <p:spPr>
          <a:xfrm>
            <a:off x="684996" y="1120317"/>
            <a:ext cx="10525125" cy="400110"/>
          </a:xfrm>
          <a:prstGeom prst="rect">
            <a:avLst/>
          </a:prstGeom>
          <a:noFill/>
        </p:spPr>
        <p:txBody>
          <a:bodyPr wrap="square">
            <a:spAutoFit/>
          </a:bodyPr>
          <a:lstStyle/>
          <a:p>
            <a:pPr marL="0" indent="0" fontAlgn="base">
              <a:spcAft>
                <a:spcPct val="0"/>
              </a:spcAft>
              <a:buNone/>
            </a:pPr>
            <a:r>
              <a:rPr lang="en-US" altLang="en-US" sz="2000" b="1" u="sng">
                <a:latin typeface="Century Gothic" panose="020B0502020202020204" pitchFamily="34" charset="0"/>
                <a:ea typeface="ＭＳ Ｐゴシック" panose="020B0600070205080204" pitchFamily="34" charset="-128"/>
              </a:rPr>
              <a:t>Keys to Success</a:t>
            </a:r>
          </a:p>
        </p:txBody>
      </p:sp>
      <p:sp>
        <p:nvSpPr>
          <p:cNvPr id="2" name="TextBox 1">
            <a:extLst>
              <a:ext uri="{FF2B5EF4-FFF2-40B4-BE49-F238E27FC236}">
                <a16:creationId xmlns:a16="http://schemas.microsoft.com/office/drawing/2014/main" id="{A084409A-548B-8D29-C293-4D2BDF1234B5}"/>
              </a:ext>
            </a:extLst>
          </p:cNvPr>
          <p:cNvSpPr txBox="1"/>
          <p:nvPr/>
        </p:nvSpPr>
        <p:spPr>
          <a:xfrm>
            <a:off x="684996" y="1555781"/>
            <a:ext cx="10936704" cy="3970318"/>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entury Gothic" panose="020B0502020202020204" pitchFamily="34" charset="0"/>
              </a:rPr>
              <a:t>Communicate proactively; provide regular Order Updates</a:t>
            </a:r>
          </a:p>
          <a:p>
            <a:pPr marL="742950" lvl="1" indent="-285750">
              <a:buFont typeface="Century Gothic" panose="020B0502020202020204" pitchFamily="34" charset="0"/>
              <a:buChar char="–"/>
            </a:pPr>
            <a:r>
              <a:rPr lang="en-US" dirty="0">
                <a:latin typeface="Century Gothic" panose="020B0502020202020204" pitchFamily="34" charset="0"/>
              </a:rPr>
              <a:t>Keep GA apprised and aware of any changes to your performance or operations</a:t>
            </a:r>
          </a:p>
          <a:p>
            <a:pPr lvl="1"/>
            <a:endParaRPr lang="en-US" dirty="0">
              <a:latin typeface="Century Gothic" panose="020B0502020202020204" pitchFamily="34" charset="0"/>
            </a:endParaRPr>
          </a:p>
          <a:p>
            <a:pPr marL="285750" indent="-285750">
              <a:buFont typeface="Arial" panose="020B0604020202020204" pitchFamily="34" charset="0"/>
              <a:buChar char="•"/>
            </a:pPr>
            <a:r>
              <a:rPr lang="en-US" dirty="0">
                <a:latin typeface="Century Gothic" panose="020B0502020202020204" pitchFamily="34" charset="0"/>
              </a:rPr>
              <a:t>Notify Promptly of Personnel Changes</a:t>
            </a:r>
          </a:p>
          <a:p>
            <a:pPr marL="742950" lvl="1" indent="-285750">
              <a:buFont typeface="Century Gothic" panose="020B0502020202020204" pitchFamily="34" charset="0"/>
              <a:buChar char="–"/>
            </a:pPr>
            <a:r>
              <a:rPr lang="en-US" dirty="0">
                <a:latin typeface="Century Gothic" panose="020B0502020202020204" pitchFamily="34" charset="0"/>
              </a:rPr>
              <a:t>Facilitates continuity in communication, trust, and service quality. </a:t>
            </a:r>
          </a:p>
          <a:p>
            <a:pPr marL="742950" lvl="1" indent="-285750">
              <a:buFont typeface="Century Gothic" panose="020B0502020202020204" pitchFamily="34" charset="0"/>
              <a:buChar char="–"/>
            </a:pPr>
            <a:r>
              <a:rPr lang="en-US" dirty="0">
                <a:latin typeface="Century Gothic" panose="020B0502020202020204" pitchFamily="34" charset="0"/>
              </a:rPr>
              <a:t>Helps prevent confusion and allows GA Buyers to inform new personnel of our processes. </a:t>
            </a:r>
          </a:p>
          <a:p>
            <a:pPr marL="285750" indent="-285750">
              <a:buFont typeface="Arial" panose="020B0604020202020204" pitchFamily="34" charset="0"/>
              <a:buChar char="•"/>
            </a:pPr>
            <a:endParaRPr lang="en-US" dirty="0">
              <a:latin typeface="Century Gothic" panose="020B0502020202020204" pitchFamily="34" charset="0"/>
            </a:endParaRPr>
          </a:p>
          <a:p>
            <a:pPr marL="285750" indent="-285750">
              <a:buFont typeface="Arial" panose="020B0604020202020204" pitchFamily="34" charset="0"/>
              <a:buChar char="•"/>
            </a:pPr>
            <a:r>
              <a:rPr lang="en-US" dirty="0">
                <a:latin typeface="Century Gothic" panose="020B0502020202020204" pitchFamily="34" charset="0"/>
              </a:rPr>
              <a:t>Be Responsive  </a:t>
            </a:r>
          </a:p>
          <a:p>
            <a:pPr marL="742950" lvl="1" indent="-285750">
              <a:buFont typeface="Century Gothic" panose="020B0502020202020204" pitchFamily="34" charset="0"/>
              <a:buChar char="–"/>
            </a:pPr>
            <a:r>
              <a:rPr lang="en-US" dirty="0">
                <a:latin typeface="Century Gothic" panose="020B0502020202020204" pitchFamily="34" charset="0"/>
              </a:rPr>
              <a:t> Accurate and timely quotes or proposals help buyers make informed decisions faster and build trust. </a:t>
            </a:r>
          </a:p>
          <a:p>
            <a:endParaRPr lang="en-US" dirty="0">
              <a:latin typeface="Century Gothic" panose="020B0502020202020204" pitchFamily="34" charset="0"/>
            </a:endParaRPr>
          </a:p>
          <a:p>
            <a:pPr marL="285750" indent="-285750">
              <a:buFont typeface="Arial" panose="020B0604020202020204" pitchFamily="34" charset="0"/>
              <a:buChar char="•"/>
            </a:pPr>
            <a:r>
              <a:rPr lang="en-US" dirty="0">
                <a:latin typeface="Century Gothic" panose="020B0502020202020204" pitchFamily="34" charset="0"/>
              </a:rPr>
              <a:t>Collaborate Effectively</a:t>
            </a:r>
          </a:p>
          <a:p>
            <a:pPr marL="742950" lvl="1" indent="-285750">
              <a:buFont typeface="Century Gothic" panose="020B0502020202020204" pitchFamily="34" charset="0"/>
              <a:buChar char="–"/>
            </a:pPr>
            <a:r>
              <a:rPr lang="en-US" dirty="0">
                <a:latin typeface="Century Gothic" panose="020B0502020202020204" pitchFamily="34" charset="0"/>
              </a:rPr>
              <a:t>Allows Suppliers of all sizes to provide valuable insights, solve potential issues proactively, and adapt solutions to changing business needs. </a:t>
            </a:r>
          </a:p>
        </p:txBody>
      </p:sp>
    </p:spTree>
    <p:extLst>
      <p:ext uri="{BB962C8B-B14F-4D97-AF65-F5344CB8AC3E}">
        <p14:creationId xmlns:p14="http://schemas.microsoft.com/office/powerpoint/2010/main" val="30444444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AD6E5-E068-373D-9F9C-DEEF2CC81FA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240" y="0"/>
            <a:ext cx="12161520" cy="6858000"/>
          </a:xfrm>
          <a:prstGeom prst="rect">
            <a:avLst/>
          </a:prstGeom>
        </p:spPr>
      </p:pic>
      <p:sp>
        <p:nvSpPr>
          <p:cNvPr id="8" name="Title 7">
            <a:extLst>
              <a:ext uri="{FF2B5EF4-FFF2-40B4-BE49-F238E27FC236}">
                <a16:creationId xmlns:a16="http://schemas.microsoft.com/office/drawing/2014/main" id="{3505A7C4-A484-DA6D-0706-FDDD1460A462}"/>
              </a:ext>
            </a:extLst>
          </p:cNvPr>
          <p:cNvSpPr>
            <a:spLocks noGrp="1"/>
          </p:cNvSpPr>
          <p:nvPr>
            <p:ph type="title"/>
          </p:nvPr>
        </p:nvSpPr>
        <p:spPr/>
        <p:txBody>
          <a:bodyPr>
            <a:noAutofit/>
          </a:bodyPr>
          <a:lstStyle/>
          <a:p>
            <a:pPr algn="ctr"/>
            <a:r>
              <a:rPr lang="en-US" sz="2800">
                <a:solidFill>
                  <a:schemeClr val="bg1"/>
                </a:solidFill>
                <a:latin typeface="Century Gothic" panose="020B0502020202020204" pitchFamily="34" charset="0"/>
              </a:rPr>
              <a:t>Doing Business with GA</a:t>
            </a:r>
          </a:p>
        </p:txBody>
      </p:sp>
      <p:sp>
        <p:nvSpPr>
          <p:cNvPr id="3" name="Content Placeholder 2">
            <a:extLst>
              <a:ext uri="{FF2B5EF4-FFF2-40B4-BE49-F238E27FC236}">
                <a16:creationId xmlns:a16="http://schemas.microsoft.com/office/drawing/2014/main" id="{9F32AEE1-5539-2095-4A07-109818E9DCFF}"/>
              </a:ext>
            </a:extLst>
          </p:cNvPr>
          <p:cNvSpPr>
            <a:spLocks noGrp="1"/>
          </p:cNvSpPr>
          <p:nvPr>
            <p:ph idx="1"/>
          </p:nvPr>
        </p:nvSpPr>
        <p:spPr/>
        <p:txBody>
          <a:bodyPr/>
          <a:lstStyle/>
          <a:p>
            <a:pPr marL="0" indent="0" algn="ctr">
              <a:buNone/>
            </a:pPr>
            <a:endParaRPr lang="en-US">
              <a:solidFill>
                <a:schemeClr val="bg1"/>
              </a:solidFill>
            </a:endParaRPr>
          </a:p>
          <a:p>
            <a:pPr marL="0" indent="0" algn="ctr">
              <a:buNone/>
            </a:pPr>
            <a:endParaRPr lang="en-US">
              <a:solidFill>
                <a:schemeClr val="bg1"/>
              </a:solidFill>
            </a:endParaRPr>
          </a:p>
          <a:p>
            <a:pPr marL="0" indent="0" algn="ctr">
              <a:buNone/>
            </a:pPr>
            <a:r>
              <a:rPr lang="en-US">
                <a:solidFill>
                  <a:schemeClr val="bg1"/>
                </a:solidFill>
              </a:rPr>
              <a:t>Thank you</a:t>
            </a:r>
          </a:p>
          <a:p>
            <a:pPr marL="0" indent="0" algn="ctr">
              <a:buNone/>
            </a:pPr>
            <a:endParaRPr lang="en-US">
              <a:solidFill>
                <a:schemeClr val="bg1"/>
              </a:solidFill>
            </a:endParaRPr>
          </a:p>
          <a:p>
            <a:pPr marL="0" indent="0" algn="ctr">
              <a:buNone/>
            </a:pPr>
            <a:r>
              <a:rPr lang="en-US">
                <a:solidFill>
                  <a:schemeClr val="bg1"/>
                </a:solidFill>
              </a:rPr>
              <a:t>Questions?</a:t>
            </a:r>
          </a:p>
          <a:p>
            <a:pPr marL="0" indent="0" algn="ctr">
              <a:buNone/>
            </a:pPr>
            <a:endParaRPr lang="en-US" sz="240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82109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AD6E5-E068-373D-9F9C-DEEF2CC81FA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15240" y="0"/>
            <a:ext cx="12161520" cy="6858000"/>
          </a:xfrm>
          <a:prstGeom prst="rect">
            <a:avLst/>
          </a:prstGeom>
        </p:spPr>
      </p:pic>
      <p:sp>
        <p:nvSpPr>
          <p:cNvPr id="8" name="Title 7">
            <a:extLst>
              <a:ext uri="{FF2B5EF4-FFF2-40B4-BE49-F238E27FC236}">
                <a16:creationId xmlns:a16="http://schemas.microsoft.com/office/drawing/2014/main" id="{3505A7C4-A484-DA6D-0706-FDDD1460A462}"/>
              </a:ext>
            </a:extLst>
          </p:cNvPr>
          <p:cNvSpPr>
            <a:spLocks noGrp="1"/>
          </p:cNvSpPr>
          <p:nvPr>
            <p:ph type="title"/>
          </p:nvPr>
        </p:nvSpPr>
        <p:spPr>
          <a:xfrm>
            <a:off x="15239" y="0"/>
            <a:ext cx="12161519" cy="1010653"/>
          </a:xfrm>
        </p:spPr>
        <p:txBody>
          <a:bodyPr>
            <a:noAutofit/>
          </a:bodyPr>
          <a:lstStyle/>
          <a:p>
            <a:pPr algn="ctr"/>
            <a:r>
              <a:rPr lang="en-US" sz="2800">
                <a:solidFill>
                  <a:schemeClr val="bg1"/>
                </a:solidFill>
                <a:latin typeface="Century Gothic" panose="020B0502020202020204" pitchFamily="34" charset="0"/>
              </a:rPr>
              <a:t>Introductions (cont.)</a:t>
            </a:r>
          </a:p>
        </p:txBody>
      </p:sp>
      <p:sp>
        <p:nvSpPr>
          <p:cNvPr id="2" name="Content Placeholder 1">
            <a:extLst>
              <a:ext uri="{FF2B5EF4-FFF2-40B4-BE49-F238E27FC236}">
                <a16:creationId xmlns:a16="http://schemas.microsoft.com/office/drawing/2014/main" id="{11F408F1-51A9-0B8B-E419-EB601A7F5829}"/>
              </a:ext>
            </a:extLst>
          </p:cNvPr>
          <p:cNvSpPr>
            <a:spLocks noGrp="1"/>
          </p:cNvSpPr>
          <p:nvPr>
            <p:ph sz="half" idx="1"/>
          </p:nvPr>
        </p:nvSpPr>
        <p:spPr>
          <a:xfrm>
            <a:off x="5813048" y="1466788"/>
            <a:ext cx="5105400" cy="4398963"/>
          </a:xfrm>
        </p:spPr>
        <p:txBody>
          <a:bodyPr vert="horz" lIns="91440" tIns="45720" rIns="91440" bIns="45720" rtlCol="0" anchor="t">
            <a:normAutofit/>
          </a:bodyPr>
          <a:lstStyle/>
          <a:p>
            <a:pPr marL="0" marR="0" indent="0">
              <a:lnSpc>
                <a:spcPct val="107000"/>
              </a:lnSpc>
              <a:spcBef>
                <a:spcPts val="0"/>
              </a:spcBef>
              <a:spcAft>
                <a:spcPts val="800"/>
              </a:spcAft>
              <a:buNone/>
            </a:pPr>
            <a:r>
              <a:rPr lang="en-US" sz="1600">
                <a:effectLst/>
                <a:latin typeface="Century Gothic"/>
                <a:ea typeface="Century Gothic" panose="020B0502020202020204" pitchFamily="34" charset="0"/>
                <a:cs typeface="Century Gothic" panose="020B0502020202020204" pitchFamily="34" charset="0"/>
              </a:rPr>
              <a:t>Justin has over seven years of experience at GA in various roles.  His academic experience includes a BS in Supply Chain Management from California State University, San Marcos, and an MBA from Florida State University. Previously, as part of GA’s purchasing compliance team, Justin facilitated all department-wide new hire training, supported Contractor Purchasing System Review (CPSR) audits, and served as an SME for topics such as supplier financing, Federal Funding Accountability and Transparency Act (FFATA) compliance. He is currently a GA Subcontract </a:t>
            </a:r>
            <a:r>
              <a:rPr lang="en-US" sz="1600">
                <a:latin typeface="Century Gothic"/>
                <a:ea typeface="Century Gothic" panose="020B0502020202020204" pitchFamily="34" charset="0"/>
                <a:cs typeface="Century Gothic" panose="020B0502020202020204" pitchFamily="34" charset="0"/>
              </a:rPr>
              <a:t>Administrator</a:t>
            </a:r>
            <a:r>
              <a:rPr lang="en-US" sz="1600">
                <a:effectLst/>
                <a:latin typeface="Century Gothic"/>
                <a:ea typeface="Century Gothic" panose="020B0502020202020204" pitchFamily="34" charset="0"/>
                <a:cs typeface="Century Gothic" panose="020B0502020202020204" pitchFamily="34" charset="0"/>
              </a:rPr>
              <a:t> supporting DOE, DoD, OTA and commercial customers.</a:t>
            </a:r>
            <a:endParaRPr lang="en-US" sz="1600">
              <a:latin typeface="Century Gothic"/>
            </a:endParaRPr>
          </a:p>
        </p:txBody>
      </p:sp>
      <p:pic>
        <p:nvPicPr>
          <p:cNvPr id="3" name="Picture 2">
            <a:extLst>
              <a:ext uri="{FF2B5EF4-FFF2-40B4-BE49-F238E27FC236}">
                <a16:creationId xmlns:a16="http://schemas.microsoft.com/office/drawing/2014/main" id="{94DDC636-0583-B9B0-6143-26878861F65F}"/>
              </a:ext>
            </a:extLst>
          </p:cNvPr>
          <p:cNvPicPr>
            <a:picLocks noChangeAspect="1"/>
          </p:cNvPicPr>
          <p:nvPr/>
        </p:nvPicPr>
        <p:blipFill>
          <a:blip r:embed="rId3"/>
          <a:stretch>
            <a:fillRect/>
          </a:stretch>
        </p:blipFill>
        <p:spPr>
          <a:xfrm>
            <a:off x="1703754" y="1765051"/>
            <a:ext cx="2638717" cy="3345513"/>
          </a:xfrm>
          <a:prstGeom prst="rect">
            <a:avLst/>
          </a:prstGeom>
          <a:ln>
            <a:solidFill>
              <a:srgbClr val="000066"/>
            </a:solidFill>
          </a:ln>
        </p:spPr>
      </p:pic>
    </p:spTree>
    <p:extLst>
      <p:ext uri="{BB962C8B-B14F-4D97-AF65-F5344CB8AC3E}">
        <p14:creationId xmlns:p14="http://schemas.microsoft.com/office/powerpoint/2010/main" val="3926298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AD6E5-E068-373D-9F9C-DEEF2CC81FA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15240" y="0"/>
            <a:ext cx="12161520" cy="6858000"/>
          </a:xfrm>
          <a:prstGeom prst="rect">
            <a:avLst/>
          </a:prstGeom>
        </p:spPr>
      </p:pic>
      <p:sp>
        <p:nvSpPr>
          <p:cNvPr id="8" name="Title 7">
            <a:extLst>
              <a:ext uri="{FF2B5EF4-FFF2-40B4-BE49-F238E27FC236}">
                <a16:creationId xmlns:a16="http://schemas.microsoft.com/office/drawing/2014/main" id="{3505A7C4-A484-DA6D-0706-FDDD1460A462}"/>
              </a:ext>
            </a:extLst>
          </p:cNvPr>
          <p:cNvSpPr>
            <a:spLocks noGrp="1"/>
          </p:cNvSpPr>
          <p:nvPr>
            <p:ph type="title"/>
          </p:nvPr>
        </p:nvSpPr>
        <p:spPr>
          <a:xfrm>
            <a:off x="15239" y="0"/>
            <a:ext cx="12161519" cy="1010653"/>
          </a:xfrm>
        </p:spPr>
        <p:txBody>
          <a:bodyPr>
            <a:noAutofit/>
          </a:bodyPr>
          <a:lstStyle/>
          <a:p>
            <a:pPr algn="ctr"/>
            <a:r>
              <a:rPr lang="en-US" sz="2800">
                <a:solidFill>
                  <a:schemeClr val="bg1"/>
                </a:solidFill>
                <a:latin typeface="Century Gothic" panose="020B0502020202020204" pitchFamily="34" charset="0"/>
              </a:rPr>
              <a:t>Introductions (cont.)</a:t>
            </a:r>
          </a:p>
        </p:txBody>
      </p:sp>
      <p:sp>
        <p:nvSpPr>
          <p:cNvPr id="2" name="Content Placeholder 1">
            <a:extLst>
              <a:ext uri="{FF2B5EF4-FFF2-40B4-BE49-F238E27FC236}">
                <a16:creationId xmlns:a16="http://schemas.microsoft.com/office/drawing/2014/main" id="{8C4697B4-D442-F198-60B9-9E7E74F4E7C7}"/>
              </a:ext>
            </a:extLst>
          </p:cNvPr>
          <p:cNvSpPr>
            <a:spLocks noGrp="1"/>
          </p:cNvSpPr>
          <p:nvPr>
            <p:ph sz="half" idx="1"/>
          </p:nvPr>
        </p:nvSpPr>
        <p:spPr>
          <a:xfrm>
            <a:off x="5364643" y="1968209"/>
            <a:ext cx="5181600" cy="2722800"/>
          </a:xfrm>
        </p:spPr>
        <p:txBody>
          <a:bodyPr>
            <a:normAutofit/>
          </a:bodyPr>
          <a:lstStyle/>
          <a:p>
            <a:pPr marL="0" marR="0" indent="0">
              <a:lnSpc>
                <a:spcPct val="107000"/>
              </a:lnSpc>
              <a:spcBef>
                <a:spcPts val="0"/>
              </a:spcBef>
              <a:spcAft>
                <a:spcPts val="800"/>
              </a:spcAft>
              <a:buNone/>
            </a:pPr>
            <a:r>
              <a:rPr lang="en-US" sz="1800">
                <a:effectLst/>
                <a:latin typeface="Century Gothic" panose="020B0502020202020204" pitchFamily="34" charset="0"/>
                <a:ea typeface="Century Gothic" panose="020B0502020202020204" pitchFamily="34" charset="0"/>
                <a:cs typeface="Century Gothic" panose="020B0502020202020204" pitchFamily="34" charset="0"/>
              </a:rPr>
              <a:t>Kasandra Moran is a Buyer for GA’s indirect purchasing team. She graduated from California State University, San Marcos, in 2018 with a bachelor’s degree in Supply Chain Management; and is originally from San Diego, CA. She has held multiple roles in Supply Chain management from material planning, contracts and purchasing.</a:t>
            </a:r>
            <a:endParaRPr lang="en-US"/>
          </a:p>
        </p:txBody>
      </p:sp>
      <p:pic>
        <p:nvPicPr>
          <p:cNvPr id="4" name="Picture 3">
            <a:extLst>
              <a:ext uri="{FF2B5EF4-FFF2-40B4-BE49-F238E27FC236}">
                <a16:creationId xmlns:a16="http://schemas.microsoft.com/office/drawing/2014/main" id="{F607B273-ACC4-598D-B8AE-2B3F7F303E5E}"/>
              </a:ext>
            </a:extLst>
          </p:cNvPr>
          <p:cNvPicPr>
            <a:picLocks noChangeAspect="1"/>
          </p:cNvPicPr>
          <p:nvPr/>
        </p:nvPicPr>
        <p:blipFill>
          <a:blip r:embed="rId3"/>
          <a:stretch>
            <a:fillRect/>
          </a:stretch>
        </p:blipFill>
        <p:spPr>
          <a:xfrm>
            <a:off x="1468608" y="1872185"/>
            <a:ext cx="3150045" cy="3113629"/>
          </a:xfrm>
          <a:prstGeom prst="rect">
            <a:avLst/>
          </a:prstGeom>
          <a:ln>
            <a:solidFill>
              <a:srgbClr val="000066"/>
            </a:solidFill>
          </a:ln>
        </p:spPr>
      </p:pic>
    </p:spTree>
    <p:extLst>
      <p:ext uri="{BB962C8B-B14F-4D97-AF65-F5344CB8AC3E}">
        <p14:creationId xmlns:p14="http://schemas.microsoft.com/office/powerpoint/2010/main" val="1896737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AD6E5-E068-373D-9F9C-DEEF2CC81FA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15240" y="0"/>
            <a:ext cx="12161520" cy="6858000"/>
          </a:xfrm>
          <a:prstGeom prst="rect">
            <a:avLst/>
          </a:prstGeom>
        </p:spPr>
      </p:pic>
      <p:sp>
        <p:nvSpPr>
          <p:cNvPr id="8" name="Title 7">
            <a:extLst>
              <a:ext uri="{FF2B5EF4-FFF2-40B4-BE49-F238E27FC236}">
                <a16:creationId xmlns:a16="http://schemas.microsoft.com/office/drawing/2014/main" id="{3505A7C4-A484-DA6D-0706-FDDD1460A462}"/>
              </a:ext>
            </a:extLst>
          </p:cNvPr>
          <p:cNvSpPr>
            <a:spLocks noGrp="1"/>
          </p:cNvSpPr>
          <p:nvPr>
            <p:ph type="title"/>
          </p:nvPr>
        </p:nvSpPr>
        <p:spPr>
          <a:xfrm>
            <a:off x="15239" y="0"/>
            <a:ext cx="12161519" cy="1010653"/>
          </a:xfrm>
        </p:spPr>
        <p:txBody>
          <a:bodyPr>
            <a:noAutofit/>
          </a:bodyPr>
          <a:lstStyle/>
          <a:p>
            <a:pPr algn="ctr"/>
            <a:r>
              <a:rPr lang="en-US" sz="2800">
                <a:solidFill>
                  <a:schemeClr val="bg1"/>
                </a:solidFill>
                <a:latin typeface="Century Gothic" panose="020B0502020202020204" pitchFamily="34" charset="0"/>
              </a:rPr>
              <a:t>Introductions (cont.)</a:t>
            </a:r>
          </a:p>
        </p:txBody>
      </p:sp>
      <p:sp>
        <p:nvSpPr>
          <p:cNvPr id="2" name="Content Placeholder 1">
            <a:extLst>
              <a:ext uri="{FF2B5EF4-FFF2-40B4-BE49-F238E27FC236}">
                <a16:creationId xmlns:a16="http://schemas.microsoft.com/office/drawing/2014/main" id="{8C4697B4-D442-F198-60B9-9E7E74F4E7C7}"/>
              </a:ext>
            </a:extLst>
          </p:cNvPr>
          <p:cNvSpPr>
            <a:spLocks noGrp="1"/>
          </p:cNvSpPr>
          <p:nvPr>
            <p:ph sz="half" idx="1"/>
          </p:nvPr>
        </p:nvSpPr>
        <p:spPr>
          <a:xfrm>
            <a:off x="5777885" y="1295500"/>
            <a:ext cx="5480729" cy="4563109"/>
          </a:xfrm>
        </p:spPr>
        <p:txBody>
          <a:bodyPr>
            <a:noAutofit/>
          </a:bodyPr>
          <a:lstStyle/>
          <a:p>
            <a:pPr marL="0" marR="0" indent="0">
              <a:lnSpc>
                <a:spcPct val="107000"/>
              </a:lnSpc>
              <a:spcBef>
                <a:spcPts val="0"/>
              </a:spcBef>
              <a:spcAft>
                <a:spcPts val="800"/>
              </a:spcAft>
              <a:buNone/>
            </a:pPr>
            <a:r>
              <a:rPr lang="en-US" sz="1600">
                <a:effectLst/>
                <a:latin typeface="Century Gothic" panose="020B0502020202020204" pitchFamily="34" charset="0"/>
                <a:ea typeface="Century Gothic" panose="020B0502020202020204" pitchFamily="34" charset="0"/>
                <a:cs typeface="Century Gothic" panose="020B0502020202020204" pitchFamily="34" charset="0"/>
              </a:rPr>
              <a:t>Melina joined GA in 2023 as the Systems and Infrastructure Manager for Contracts, Procurement and Proposals Management. She holds a B.S. in Computer Science and brings over 20 years of experience in technical leadership, customer success, and IT operations across the aerospace and software development industries. Melina is driven by a deep passion for solving complex business challenges, driving operational excellence, and contributing to organizational transformation. Witnessing the positive impact of enterprise change and the adoption of evolving technologies fuels her motivation to continuously align projects with long-term business objectives, promote efficiency, and foster collaboration, ultimately contributing to the success of the organization. </a:t>
            </a:r>
            <a:endParaRPr lang="en-US" sz="1600"/>
          </a:p>
        </p:txBody>
      </p:sp>
      <p:pic>
        <p:nvPicPr>
          <p:cNvPr id="6" name="Picture 5">
            <a:extLst>
              <a:ext uri="{FF2B5EF4-FFF2-40B4-BE49-F238E27FC236}">
                <a16:creationId xmlns:a16="http://schemas.microsoft.com/office/drawing/2014/main" id="{3D159853-BC16-C8CB-CECD-FCCC1E148E62}"/>
              </a:ext>
            </a:extLst>
          </p:cNvPr>
          <p:cNvPicPr>
            <a:picLocks noChangeAspect="1"/>
          </p:cNvPicPr>
          <p:nvPr/>
        </p:nvPicPr>
        <p:blipFill>
          <a:blip r:embed="rId3"/>
          <a:stretch>
            <a:fillRect/>
          </a:stretch>
        </p:blipFill>
        <p:spPr>
          <a:xfrm>
            <a:off x="1396201" y="1877071"/>
            <a:ext cx="3119815" cy="3103857"/>
          </a:xfrm>
          <a:prstGeom prst="rect">
            <a:avLst/>
          </a:prstGeom>
          <a:ln>
            <a:solidFill>
              <a:srgbClr val="000066"/>
            </a:solidFill>
          </a:ln>
        </p:spPr>
      </p:pic>
    </p:spTree>
    <p:extLst>
      <p:ext uri="{BB962C8B-B14F-4D97-AF65-F5344CB8AC3E}">
        <p14:creationId xmlns:p14="http://schemas.microsoft.com/office/powerpoint/2010/main" val="2491466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AD6E5-E068-373D-9F9C-DEEF2CC81FA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240" y="0"/>
            <a:ext cx="12161520" cy="6858000"/>
          </a:xfrm>
          <a:prstGeom prst="rect">
            <a:avLst/>
          </a:prstGeom>
        </p:spPr>
      </p:pic>
      <p:sp>
        <p:nvSpPr>
          <p:cNvPr id="8" name="Title 7">
            <a:extLst>
              <a:ext uri="{FF2B5EF4-FFF2-40B4-BE49-F238E27FC236}">
                <a16:creationId xmlns:a16="http://schemas.microsoft.com/office/drawing/2014/main" id="{3505A7C4-A484-DA6D-0706-FDDD1460A462}"/>
              </a:ext>
            </a:extLst>
          </p:cNvPr>
          <p:cNvSpPr>
            <a:spLocks noGrp="1"/>
          </p:cNvSpPr>
          <p:nvPr>
            <p:ph type="title"/>
          </p:nvPr>
        </p:nvSpPr>
        <p:spPr/>
        <p:txBody>
          <a:bodyPr>
            <a:noAutofit/>
          </a:bodyPr>
          <a:lstStyle/>
          <a:p>
            <a:pPr algn="ctr"/>
            <a:r>
              <a:rPr lang="en-US" sz="2800">
                <a:solidFill>
                  <a:schemeClr val="bg1"/>
                </a:solidFill>
                <a:latin typeface="Century Gothic" panose="020B0502020202020204" pitchFamily="34" charset="0"/>
              </a:rPr>
              <a:t>Doing Business with GA</a:t>
            </a:r>
          </a:p>
        </p:txBody>
      </p:sp>
      <p:sp>
        <p:nvSpPr>
          <p:cNvPr id="3" name="Content Placeholder 2">
            <a:extLst>
              <a:ext uri="{FF2B5EF4-FFF2-40B4-BE49-F238E27FC236}">
                <a16:creationId xmlns:a16="http://schemas.microsoft.com/office/drawing/2014/main" id="{9F32AEE1-5539-2095-4A07-109818E9DCFF}"/>
              </a:ext>
            </a:extLst>
          </p:cNvPr>
          <p:cNvSpPr>
            <a:spLocks noGrp="1"/>
          </p:cNvSpPr>
          <p:nvPr>
            <p:ph idx="1"/>
          </p:nvPr>
        </p:nvSpPr>
        <p:spPr/>
        <p:txBody>
          <a:bodyPr/>
          <a:lstStyle/>
          <a:p>
            <a:pPr marL="0" indent="0" algn="ctr">
              <a:buNone/>
            </a:pPr>
            <a:endParaRPr lang="en-US">
              <a:solidFill>
                <a:schemeClr val="bg1"/>
              </a:solidFill>
            </a:endParaRPr>
          </a:p>
          <a:p>
            <a:pPr marL="0" indent="0" algn="ctr">
              <a:buNone/>
            </a:pPr>
            <a:endParaRPr lang="en-US">
              <a:solidFill>
                <a:schemeClr val="bg1"/>
              </a:solidFill>
            </a:endParaRPr>
          </a:p>
          <a:p>
            <a:pPr marL="0" indent="0" algn="ctr">
              <a:buNone/>
            </a:pPr>
            <a:endParaRPr lang="en-US" sz="2400">
              <a:solidFill>
                <a:schemeClr val="bg1"/>
              </a:solidFill>
              <a:latin typeface="Century Gothic" panose="020B0502020202020204" pitchFamily="34" charset="0"/>
            </a:endParaRPr>
          </a:p>
          <a:p>
            <a:pPr marL="0" indent="0" algn="ctr">
              <a:buNone/>
            </a:pPr>
            <a:r>
              <a:rPr lang="en-US" sz="2400">
                <a:solidFill>
                  <a:schemeClr val="bg1"/>
                </a:solidFill>
                <a:latin typeface="Century Gothic" panose="020B0502020202020204" pitchFamily="34" charset="0"/>
              </a:rPr>
              <a:t>Session Overview</a:t>
            </a:r>
          </a:p>
        </p:txBody>
      </p:sp>
    </p:spTree>
    <p:extLst>
      <p:ext uri="{BB962C8B-B14F-4D97-AF65-F5344CB8AC3E}">
        <p14:creationId xmlns:p14="http://schemas.microsoft.com/office/powerpoint/2010/main" val="3035376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AD6E5-E068-373D-9F9C-DEEF2CC81FA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15240" y="0"/>
            <a:ext cx="12161520" cy="6858000"/>
          </a:xfrm>
          <a:prstGeom prst="rect">
            <a:avLst/>
          </a:prstGeom>
        </p:spPr>
      </p:pic>
      <p:sp>
        <p:nvSpPr>
          <p:cNvPr id="8" name="Title 7">
            <a:extLst>
              <a:ext uri="{FF2B5EF4-FFF2-40B4-BE49-F238E27FC236}">
                <a16:creationId xmlns:a16="http://schemas.microsoft.com/office/drawing/2014/main" id="{3505A7C4-A484-DA6D-0706-FDDD1460A462}"/>
              </a:ext>
            </a:extLst>
          </p:cNvPr>
          <p:cNvSpPr>
            <a:spLocks noGrp="1"/>
          </p:cNvSpPr>
          <p:nvPr>
            <p:ph type="title"/>
          </p:nvPr>
        </p:nvSpPr>
        <p:spPr>
          <a:xfrm>
            <a:off x="15239" y="0"/>
            <a:ext cx="12161519" cy="1010653"/>
          </a:xfrm>
        </p:spPr>
        <p:txBody>
          <a:bodyPr>
            <a:noAutofit/>
          </a:bodyPr>
          <a:lstStyle/>
          <a:p>
            <a:pPr algn="ctr"/>
            <a:r>
              <a:rPr lang="en-US" sz="2800">
                <a:solidFill>
                  <a:schemeClr val="bg1"/>
                </a:solidFill>
                <a:latin typeface="Century Gothic" panose="020B0502020202020204" pitchFamily="34" charset="0"/>
              </a:rPr>
              <a:t>Doing Business with GA</a:t>
            </a:r>
          </a:p>
        </p:txBody>
      </p:sp>
      <p:sp>
        <p:nvSpPr>
          <p:cNvPr id="14" name="TextBox 13">
            <a:extLst>
              <a:ext uri="{FF2B5EF4-FFF2-40B4-BE49-F238E27FC236}">
                <a16:creationId xmlns:a16="http://schemas.microsoft.com/office/drawing/2014/main" id="{929C8184-3C31-EB42-D854-49F037FA9BB7}"/>
              </a:ext>
            </a:extLst>
          </p:cNvPr>
          <p:cNvSpPr txBox="1"/>
          <p:nvPr/>
        </p:nvSpPr>
        <p:spPr>
          <a:xfrm>
            <a:off x="833437" y="1490722"/>
            <a:ext cx="10611001" cy="2616101"/>
          </a:xfrm>
          <a:prstGeom prst="rect">
            <a:avLst/>
          </a:prstGeom>
          <a:noFill/>
        </p:spPr>
        <p:txBody>
          <a:bodyPr wrap="square">
            <a:spAutoFit/>
          </a:bodyPr>
          <a:lstStyle/>
          <a:p>
            <a:pPr marL="0" indent="0" fontAlgn="base">
              <a:spcAft>
                <a:spcPct val="0"/>
              </a:spcAft>
              <a:buNone/>
            </a:pPr>
            <a:r>
              <a:rPr lang="en-US" altLang="en-US" sz="2000" b="1" u="sng" dirty="0">
                <a:latin typeface="Century Gothic" panose="020B0502020202020204" pitchFamily="34" charset="0"/>
                <a:ea typeface="ＭＳ Ｐゴシック" panose="020B0600070205080204" pitchFamily="34" charset="-128"/>
              </a:rPr>
              <a:t>Session Overview</a:t>
            </a:r>
          </a:p>
          <a:p>
            <a:pPr marL="0" indent="0" fontAlgn="base">
              <a:spcAft>
                <a:spcPct val="0"/>
              </a:spcAft>
              <a:buNone/>
            </a:pPr>
            <a:endParaRPr lang="en-US" altLang="en-US" b="1" dirty="0">
              <a:latin typeface="Century Gothic" panose="020B0502020202020204" pitchFamily="34" charset="0"/>
              <a:ea typeface="ＭＳ Ｐゴシック" panose="020B0600070205080204" pitchFamily="34" charset="-128"/>
            </a:endParaRPr>
          </a:p>
          <a:p>
            <a:pPr marL="0" indent="0" fontAlgn="base">
              <a:spcAft>
                <a:spcPct val="0"/>
              </a:spcAft>
              <a:buNone/>
            </a:pPr>
            <a:r>
              <a:rPr lang="en-US" altLang="en-US" dirty="0">
                <a:latin typeface="Century Gothic" panose="020B0502020202020204" pitchFamily="34" charset="0"/>
                <a:ea typeface="ＭＳ Ｐゴシック" panose="020B0600070205080204" pitchFamily="34" charset="-128"/>
              </a:rPr>
              <a:t>This session provides a comprehensive overview of how to effectively engage and collaborate with General Atomics (GA). Participants will learn about our company's core values, procurement business processes, and key partnership strategies. The session covers essential topics such as procurement procedures, supplier communication protocols, cybersecurity, quality assurance standards, supplier tools (Ariba), terms and conditions, and certifications and forms.</a:t>
            </a:r>
          </a:p>
          <a:p>
            <a:endParaRPr lang="en-US" dirty="0">
              <a:latin typeface="Century Gothic" panose="020B0502020202020204" pitchFamily="34" charset="0"/>
            </a:endParaRPr>
          </a:p>
        </p:txBody>
      </p:sp>
    </p:spTree>
    <p:extLst>
      <p:ext uri="{BB962C8B-B14F-4D97-AF65-F5344CB8AC3E}">
        <p14:creationId xmlns:p14="http://schemas.microsoft.com/office/powerpoint/2010/main" val="3009823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AD6E5-E068-373D-9F9C-DEEF2CC81FA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240" y="0"/>
            <a:ext cx="12161520" cy="6858000"/>
          </a:xfrm>
          <a:prstGeom prst="rect">
            <a:avLst/>
          </a:prstGeom>
        </p:spPr>
      </p:pic>
      <p:sp>
        <p:nvSpPr>
          <p:cNvPr id="8" name="Title 7">
            <a:extLst>
              <a:ext uri="{FF2B5EF4-FFF2-40B4-BE49-F238E27FC236}">
                <a16:creationId xmlns:a16="http://schemas.microsoft.com/office/drawing/2014/main" id="{3505A7C4-A484-DA6D-0706-FDDD1460A462}"/>
              </a:ext>
            </a:extLst>
          </p:cNvPr>
          <p:cNvSpPr>
            <a:spLocks noGrp="1"/>
          </p:cNvSpPr>
          <p:nvPr>
            <p:ph type="title"/>
          </p:nvPr>
        </p:nvSpPr>
        <p:spPr>
          <a:xfrm>
            <a:off x="838200" y="253807"/>
            <a:ext cx="10515600" cy="1325563"/>
          </a:xfrm>
        </p:spPr>
        <p:txBody>
          <a:bodyPr>
            <a:noAutofit/>
          </a:bodyPr>
          <a:lstStyle/>
          <a:p>
            <a:pPr algn="ctr"/>
            <a:r>
              <a:rPr lang="en-US" sz="2800" dirty="0">
                <a:solidFill>
                  <a:schemeClr val="bg1"/>
                </a:solidFill>
                <a:latin typeface="Century Gothic" panose="020B0502020202020204" pitchFamily="34" charset="0"/>
              </a:rPr>
              <a:t>Doing Business with GA </a:t>
            </a:r>
          </a:p>
        </p:txBody>
      </p:sp>
      <p:sp>
        <p:nvSpPr>
          <p:cNvPr id="3" name="Content Placeholder 2">
            <a:extLst>
              <a:ext uri="{FF2B5EF4-FFF2-40B4-BE49-F238E27FC236}">
                <a16:creationId xmlns:a16="http://schemas.microsoft.com/office/drawing/2014/main" id="{9F32AEE1-5539-2095-4A07-109818E9DCFF}"/>
              </a:ext>
            </a:extLst>
          </p:cNvPr>
          <p:cNvSpPr>
            <a:spLocks noGrp="1"/>
          </p:cNvSpPr>
          <p:nvPr>
            <p:ph idx="1"/>
          </p:nvPr>
        </p:nvSpPr>
        <p:spPr/>
        <p:txBody>
          <a:bodyPr>
            <a:normAutofit/>
          </a:bodyPr>
          <a:lstStyle/>
          <a:p>
            <a:pPr marL="0" indent="0">
              <a:buNone/>
            </a:pPr>
            <a:endParaRPr lang="en-US" sz="2000">
              <a:solidFill>
                <a:schemeClr val="bg1"/>
              </a:solidFill>
              <a:latin typeface="Century Gothic" panose="020B0502020202020204" pitchFamily="34" charset="0"/>
              <a:hlinkClick r:id="rId4"/>
            </a:endParaRPr>
          </a:p>
          <a:p>
            <a:pPr marL="0" indent="0">
              <a:buNone/>
            </a:pPr>
            <a:endParaRPr lang="en-US" sz="2000">
              <a:solidFill>
                <a:schemeClr val="bg1"/>
              </a:solidFill>
              <a:latin typeface="Century Gothic" panose="020B0502020202020204" pitchFamily="34" charset="0"/>
              <a:hlinkClick r:id="rId4"/>
            </a:endParaRPr>
          </a:p>
          <a:p>
            <a:pPr marL="0" indent="0">
              <a:buNone/>
            </a:pPr>
            <a:endParaRPr lang="en-US" sz="2000">
              <a:solidFill>
                <a:schemeClr val="bg1"/>
              </a:solidFill>
              <a:latin typeface="Century Gothic" panose="020B0502020202020204" pitchFamily="34" charset="0"/>
              <a:hlinkClick r:id="rId4"/>
            </a:endParaRPr>
          </a:p>
          <a:p>
            <a:pPr marL="0" indent="0">
              <a:buNone/>
            </a:pPr>
            <a:endParaRPr lang="en-US" sz="2000">
              <a:solidFill>
                <a:schemeClr val="bg1"/>
              </a:solidFill>
              <a:latin typeface="Century Gothic" panose="020B0502020202020204" pitchFamily="34" charset="0"/>
              <a:hlinkClick r:id="rId4"/>
            </a:endParaRPr>
          </a:p>
          <a:p>
            <a:pPr marL="0" indent="0">
              <a:buNone/>
            </a:pPr>
            <a:endParaRPr lang="en-US" sz="2000">
              <a:solidFill>
                <a:schemeClr val="bg1"/>
              </a:solidFill>
              <a:latin typeface="Century Gothic" panose="020B0502020202020204" pitchFamily="34" charset="0"/>
            </a:endParaRPr>
          </a:p>
        </p:txBody>
      </p:sp>
      <p:sp>
        <p:nvSpPr>
          <p:cNvPr id="9" name="TextBox 8">
            <a:extLst>
              <a:ext uri="{FF2B5EF4-FFF2-40B4-BE49-F238E27FC236}">
                <a16:creationId xmlns:a16="http://schemas.microsoft.com/office/drawing/2014/main" id="{FA1CFC6B-B8F9-B9BB-885B-9C49AB6B7ED5}"/>
              </a:ext>
            </a:extLst>
          </p:cNvPr>
          <p:cNvSpPr txBox="1"/>
          <p:nvPr/>
        </p:nvSpPr>
        <p:spPr>
          <a:xfrm>
            <a:off x="4417495" y="1061412"/>
            <a:ext cx="3357009" cy="369332"/>
          </a:xfrm>
          <a:prstGeom prst="rect">
            <a:avLst/>
          </a:prstGeom>
          <a:noFill/>
        </p:spPr>
        <p:txBody>
          <a:bodyPr wrap="none" rtlCol="0">
            <a:spAutoFit/>
          </a:bodyPr>
          <a:lstStyle/>
          <a:p>
            <a:r>
              <a:rPr lang="en-US" dirty="0">
                <a:solidFill>
                  <a:schemeClr val="bg1"/>
                </a:solidFill>
                <a:latin typeface="Century Gothic" panose="020B0502020202020204" pitchFamily="34" charset="0"/>
                <a:hlinkClick r:id="rId5">
                  <a:extLst>
                    <a:ext uri="{A12FA001-AC4F-418D-AE19-62706E023703}">
                      <ahyp:hlinkClr xmlns:ahyp="http://schemas.microsoft.com/office/drawing/2018/hyperlinkcolor" val="tx"/>
                    </a:ext>
                  </a:extLst>
                </a:hlinkClick>
              </a:rPr>
              <a:t>www.ga/procurement.com</a:t>
            </a:r>
            <a:r>
              <a:rPr lang="en-US" dirty="0">
                <a:solidFill>
                  <a:schemeClr val="bg1"/>
                </a:solidFill>
                <a:latin typeface="Century Gothic" panose="020B0502020202020204" pitchFamily="34" charset="0"/>
              </a:rPr>
              <a:t> </a:t>
            </a:r>
          </a:p>
        </p:txBody>
      </p:sp>
      <p:pic>
        <p:nvPicPr>
          <p:cNvPr id="16" name="Picture 15" descr="A computer screen capture&#10;&#10;Description automatically generated with low confidence">
            <a:extLst>
              <a:ext uri="{FF2B5EF4-FFF2-40B4-BE49-F238E27FC236}">
                <a16:creationId xmlns:a16="http://schemas.microsoft.com/office/drawing/2014/main" id="{38979CC8-180A-C141-89E8-D8E1715B7D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4662" y="1518042"/>
            <a:ext cx="10126796" cy="4586842"/>
          </a:xfrm>
          <a:prstGeom prst="rect">
            <a:avLst/>
          </a:prstGeom>
          <a:ln w="12700">
            <a:solidFill>
              <a:srgbClr val="FBE24C"/>
            </a:solidFill>
          </a:ln>
        </p:spPr>
      </p:pic>
    </p:spTree>
    <p:extLst>
      <p:ext uri="{BB962C8B-B14F-4D97-AF65-F5344CB8AC3E}">
        <p14:creationId xmlns:p14="http://schemas.microsoft.com/office/powerpoint/2010/main" val="21506574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2BA85036C9C140AD693128AB5C409F" ma:contentTypeVersion="15" ma:contentTypeDescription="Create a new document." ma:contentTypeScope="" ma:versionID="9bd6ee2560ce6d473d53e45bc39df949">
  <xsd:schema xmlns:xsd="http://www.w3.org/2001/XMLSchema" xmlns:xs="http://www.w3.org/2001/XMLSchema" xmlns:p="http://schemas.microsoft.com/office/2006/metadata/properties" xmlns:ns2="01131a7b-c361-42e5-828d-039380ea6aaa" xmlns:ns3="8631fc0a-194a-4874-8ae1-f21705dbb598" targetNamespace="http://schemas.microsoft.com/office/2006/metadata/properties" ma:root="true" ma:fieldsID="5a1e6fecdba9f7a1bc7e3fe534a6dfdb" ns2:_="" ns3:_="">
    <xsd:import namespace="01131a7b-c361-42e5-828d-039380ea6aaa"/>
    <xsd:import namespace="8631fc0a-194a-4874-8ae1-f21705dbb598"/>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LengthInSeconds" minOccurs="0"/>
                <xsd:element ref="ns2:MediaServiceLocation" minOccurs="0"/>
                <xsd:element ref="ns2:MediaServiceObjectDetectorVersions" minOccurs="0"/>
                <xsd:element ref="ns2:MediaServiceSearchPropertie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131a7b-c361-42e5-828d-039380ea6a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c6332bbe-3007-4da5-bb7d-d017ad8a5cf7"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631fc0a-194a-4874-8ae1-f21705dbb598"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46f97b82-93cf-4b94-b555-891643ff4abf}" ma:internalName="TaxCatchAll" ma:showField="CatchAllData" ma:web="8631fc0a-194a-4874-8ae1-f21705dbb59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8631fc0a-194a-4874-8ae1-f21705dbb598" xsi:nil="true"/>
    <lcf76f155ced4ddcb4097134ff3c332f xmlns="01131a7b-c361-42e5-828d-039380ea6aaa">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7BC99C4-FD4D-47AB-9B95-47CA714F5C5F}">
  <ds:schemaRefs>
    <ds:schemaRef ds:uri="01131a7b-c361-42e5-828d-039380ea6aaa"/>
    <ds:schemaRef ds:uri="8631fc0a-194a-4874-8ae1-f21705dbb59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B489924-C74D-463A-91DD-0859C42F6511}">
  <ds:schemaRefs>
    <ds:schemaRef ds:uri="01131a7b-c361-42e5-828d-039380ea6aaa"/>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purl.org/dc/elements/1.1/"/>
    <ds:schemaRef ds:uri="http://www.w3.org/XML/1998/namespace"/>
    <ds:schemaRef ds:uri="8631fc0a-194a-4874-8ae1-f21705dbb598"/>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7BE58254-9C76-40EA-828E-694C27D9C67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2429</Words>
  <Application>Microsoft Office PowerPoint</Application>
  <PresentationFormat>Widescreen</PresentationFormat>
  <Paragraphs>279</Paragraphs>
  <Slides>33</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-apple-system</vt:lpstr>
      <vt:lpstr>Aptos</vt:lpstr>
      <vt:lpstr>Arial</vt:lpstr>
      <vt:lpstr>Calibri</vt:lpstr>
      <vt:lpstr>Calibri Light</vt:lpstr>
      <vt:lpstr>Century Gothic</vt:lpstr>
      <vt:lpstr>Office Theme</vt:lpstr>
      <vt:lpstr>PowerPoint Presentation</vt:lpstr>
      <vt:lpstr>Doing Business with GA</vt:lpstr>
      <vt:lpstr>Introductions</vt:lpstr>
      <vt:lpstr>Introductions (cont.)</vt:lpstr>
      <vt:lpstr>Introductions (cont.)</vt:lpstr>
      <vt:lpstr>Introductions (cont.)</vt:lpstr>
      <vt:lpstr>Doing Business with GA</vt:lpstr>
      <vt:lpstr>Doing Business with GA</vt:lpstr>
      <vt:lpstr>Doing Business with GA </vt:lpstr>
      <vt:lpstr>Doing Business with GA</vt:lpstr>
      <vt:lpstr>Doing Business with GA</vt:lpstr>
      <vt:lpstr>Doing Business with GA</vt:lpstr>
      <vt:lpstr>Doing Business with GA</vt:lpstr>
      <vt:lpstr>Doing Business with GA</vt:lpstr>
      <vt:lpstr>Doing Business with GA</vt:lpstr>
      <vt:lpstr>Doing Business with GA</vt:lpstr>
      <vt:lpstr>Doing Business with GA</vt:lpstr>
      <vt:lpstr>PowerPoint Presentation</vt:lpstr>
      <vt:lpstr>Doing Business with GA</vt:lpstr>
      <vt:lpstr>Doing Business with GA</vt:lpstr>
      <vt:lpstr>Doing Business with GA</vt:lpstr>
      <vt:lpstr>Doing Business with GA</vt:lpstr>
      <vt:lpstr>Doing Business with GA</vt:lpstr>
      <vt:lpstr>Doing Business with GA</vt:lpstr>
      <vt:lpstr>Doing Business with GA</vt:lpstr>
      <vt:lpstr>Doing Business with GA</vt:lpstr>
      <vt:lpstr>Doing Business with GA</vt:lpstr>
      <vt:lpstr>Doing Business with GA</vt:lpstr>
      <vt:lpstr>Doing Business with GA</vt:lpstr>
      <vt:lpstr>Doing Business with GA</vt:lpstr>
      <vt:lpstr>Doing Business with GA</vt:lpstr>
      <vt:lpstr>Doing Business with GA</vt:lpstr>
      <vt:lpstr>Doing Business with GA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Cuevas, Crystal</dc:creator>
  <cp:lastModifiedBy>Cannon, William</cp:lastModifiedBy>
  <cp:revision>1</cp:revision>
  <dcterms:created xsi:type="dcterms:W3CDTF">2024-02-09T01:10:28Z</dcterms:created>
  <dcterms:modified xsi:type="dcterms:W3CDTF">2024-11-01T17:26:00Z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0x010100B02BA85036C9C140AD693128AB5C409F</vt:lpwstr>
  </property>
  <property fmtid="{D5CDD505-2E9C-101B-9397-08002B2CF9AE}" pid="3" name="MediaServiceImageTags">
    <vt:lpwstr/>
  </property>
</Properties>
</file>